
<file path=[Content_Types].xml><?xml version="1.0" encoding="utf-8"?>
<Types xmlns="http://schemas.openxmlformats.org/package/2006/content-types">
  <Default Extension="emf" ContentType="image/x-emf"/>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2.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3.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97" r:id="rId2"/>
    <p:sldMasterId id="2147483747" r:id="rId3"/>
    <p:sldMasterId id="2147483792" r:id="rId4"/>
  </p:sldMasterIdLst>
  <p:notesMasterIdLst>
    <p:notesMasterId r:id="rId29"/>
  </p:notesMasterIdLst>
  <p:sldIdLst>
    <p:sldId id="256" r:id="rId5"/>
    <p:sldId id="257" r:id="rId6"/>
    <p:sldId id="285" r:id="rId7"/>
    <p:sldId id="300" r:id="rId8"/>
    <p:sldId id="301" r:id="rId9"/>
    <p:sldId id="302" r:id="rId10"/>
    <p:sldId id="272" r:id="rId11"/>
    <p:sldId id="284" r:id="rId12"/>
    <p:sldId id="279" r:id="rId13"/>
    <p:sldId id="303" r:id="rId14"/>
    <p:sldId id="276" r:id="rId15"/>
    <p:sldId id="277" r:id="rId16"/>
    <p:sldId id="299" r:id="rId17"/>
    <p:sldId id="261" r:id="rId18"/>
    <p:sldId id="275" r:id="rId19"/>
    <p:sldId id="258" r:id="rId20"/>
    <p:sldId id="270" r:id="rId21"/>
    <p:sldId id="271" r:id="rId22"/>
    <p:sldId id="273" r:id="rId23"/>
    <p:sldId id="274" r:id="rId24"/>
    <p:sldId id="280" r:id="rId25"/>
    <p:sldId id="267" r:id="rId26"/>
    <p:sldId id="283" r:id="rId27"/>
    <p:sldId id="269" r:id="rId28"/>
  </p:sldIdLst>
  <p:sldSz cx="9144000" cy="5143500" type="screen16x9"/>
  <p:notesSz cx="6858000" cy="9144000"/>
  <p:embeddedFontLst>
    <p:embeddedFont>
      <p:font typeface="Gill Sans" panose="020B0604020202020204" charset="0"/>
      <p:regular r:id="rId30"/>
      <p:bold r:id="rId31"/>
    </p:embeddedFont>
    <p:embeddedFont>
      <p:font typeface="Inter" panose="020B0604020202020204" charset="0"/>
      <p:regular r:id="rId32"/>
      <p:bold r:id="rId33"/>
      <p:italic r:id="rId34"/>
      <p:boldItalic r:id="rId35"/>
    </p:embeddedFont>
    <p:embeddedFont>
      <p:font typeface="Inter ExtraBold" panose="020B0604020202020204" charset="0"/>
      <p:bold r:id="rId36"/>
      <p:boldItalic r:id="rId37"/>
    </p:embeddedFont>
    <p:embeddedFont>
      <p:font typeface="Inter Medium" panose="020B0604020202020204" charset="0"/>
      <p:regular r:id="rId38"/>
      <p:bold r:id="rId39"/>
      <p:italic r:id="rId40"/>
      <p:boldItalic r:id="rId41"/>
    </p:embeddedFont>
    <p:embeddedFont>
      <p:font typeface="Inter SemiBold" panose="020B0604020202020204" charset="0"/>
      <p:regular r:id="rId42"/>
      <p:bold r:id="rId43"/>
      <p:italic r:id="rId44"/>
      <p:boldItalic r:id="rId45"/>
    </p:embeddedFont>
    <p:embeddedFont>
      <p:font typeface="Open Sans" panose="020B0606030504020204" pitchFamily="34" charset="0"/>
      <p:regular r:id="rId46"/>
      <p:bold r:id="rId47"/>
      <p:italic r:id="rId48"/>
      <p:boldItalic r:id="rId49"/>
    </p:embeddedFont>
    <p:embeddedFont>
      <p:font typeface="SimSun-ExtB" panose="02010609060101010101" pitchFamily="49" charset="-122"/>
      <p:regular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7" roundtripDataSignature="AMtx7miqBJB0LwLegEsmJ10N7Jx1ABrkj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BAB982-41FF-4D55-9CA9-7FEB49BB0E74}" v="54" dt="2025-05-23T05:35:47.1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300" y="8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0.fntdata"/><Relationship Id="rId21" Type="http://schemas.openxmlformats.org/officeDocument/2006/relationships/slide" Target="slides/slide17.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notesMaster" Target="notesMasters/notesMaster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69" Type="http://schemas.openxmlformats.org/officeDocument/2006/relationships/viewProps" Target="viewProps.xml"/><Relationship Id="rId8" Type="http://schemas.openxmlformats.org/officeDocument/2006/relationships/slide" Target="slides/slide4.xml"/><Relationship Id="rId72" Type="http://schemas.microsoft.com/office/2016/11/relationships/changesInfo" Target="changesInfos/changesInfo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67" Type="http://customschemas.google.com/relationships/presentationmetadata" Target="metadata"/><Relationship Id="rId20" Type="http://schemas.openxmlformats.org/officeDocument/2006/relationships/slide" Target="slides/slide16.xml"/><Relationship Id="rId41" Type="http://schemas.openxmlformats.org/officeDocument/2006/relationships/font" Target="fonts/font12.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7.fntdata"/><Relationship Id="rId49" Type="http://schemas.openxmlformats.org/officeDocument/2006/relationships/font" Target="fonts/font20.fntdata"/><Relationship Id="rId10" Type="http://schemas.openxmlformats.org/officeDocument/2006/relationships/slide" Target="slides/slide6.xml"/><Relationship Id="rId31" Type="http://schemas.openxmlformats.org/officeDocument/2006/relationships/font" Target="fonts/font2.fntdata"/><Relationship Id="rId44" Type="http://schemas.openxmlformats.org/officeDocument/2006/relationships/font" Target="fonts/font15.fntdata"/><Relationship Id="rId73"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ptian Parapak" userId="11f048609bb9debe" providerId="LiveId" clId="{E301E7A1-AF4D-48C4-A980-EB3D8529911D}"/>
    <pc:docChg chg="undo custSel addSld delSld modSld sldOrd delMainMaster">
      <pc:chgData name="Septian Parapak" userId="11f048609bb9debe" providerId="LiveId" clId="{E301E7A1-AF4D-48C4-A980-EB3D8529911D}" dt="2025-05-21T03:02:14.714" v="1957" actId="1035"/>
      <pc:docMkLst>
        <pc:docMk/>
      </pc:docMkLst>
      <pc:sldChg chg="addSp modSp mod">
        <pc:chgData name="Septian Parapak" userId="11f048609bb9debe" providerId="LiveId" clId="{E301E7A1-AF4D-48C4-A980-EB3D8529911D}" dt="2025-05-20T16:59:06.577" v="1791" actId="1076"/>
        <pc:sldMkLst>
          <pc:docMk/>
          <pc:sldMk cId="0" sldId="256"/>
        </pc:sldMkLst>
        <pc:spChg chg="add mod">
          <ac:chgData name="Septian Parapak" userId="11f048609bb9debe" providerId="LiveId" clId="{E301E7A1-AF4D-48C4-A980-EB3D8529911D}" dt="2025-05-20T16:59:06.577" v="1791" actId="1076"/>
          <ac:spMkLst>
            <pc:docMk/>
            <pc:sldMk cId="0" sldId="256"/>
            <ac:spMk id="2" creationId="{6E605C38-0421-5230-F1F5-7F4242BD23F5}"/>
          </ac:spMkLst>
        </pc:spChg>
      </pc:sldChg>
      <pc:sldChg chg="delSp modSp mod">
        <pc:chgData name="Septian Parapak" userId="11f048609bb9debe" providerId="LiveId" clId="{E301E7A1-AF4D-48C4-A980-EB3D8529911D}" dt="2025-05-20T16:00:16.739" v="719" actId="1076"/>
        <pc:sldMkLst>
          <pc:docMk/>
          <pc:sldMk cId="0" sldId="258"/>
        </pc:sldMkLst>
      </pc:sldChg>
      <pc:sldChg chg="add del mod modShow">
        <pc:chgData name="Septian Parapak" userId="11f048609bb9debe" providerId="LiveId" clId="{E301E7A1-AF4D-48C4-A980-EB3D8529911D}" dt="2025-05-20T16:25:50.543" v="1188" actId="2696"/>
        <pc:sldMkLst>
          <pc:docMk/>
          <pc:sldMk cId="0" sldId="259"/>
        </pc:sldMkLst>
      </pc:sldChg>
      <pc:sldChg chg="add">
        <pc:chgData name="Septian Parapak" userId="11f048609bb9debe" providerId="LiveId" clId="{E301E7A1-AF4D-48C4-A980-EB3D8529911D}" dt="2025-05-20T16:25:55.435" v="1189"/>
        <pc:sldMkLst>
          <pc:docMk/>
          <pc:sldMk cId="2609313914" sldId="259"/>
        </pc:sldMkLst>
      </pc:sldChg>
      <pc:sldChg chg="del">
        <pc:chgData name="Septian Parapak" userId="11f048609bb9debe" providerId="LiveId" clId="{E301E7A1-AF4D-48C4-A980-EB3D8529911D}" dt="2025-05-20T16:24:18.468" v="1176" actId="2696"/>
        <pc:sldMkLst>
          <pc:docMk/>
          <pc:sldMk cId="0" sldId="260"/>
        </pc:sldMkLst>
      </pc:sldChg>
      <pc:sldChg chg="add mod modShow">
        <pc:chgData name="Septian Parapak" userId="11f048609bb9debe" providerId="LiveId" clId="{E301E7A1-AF4D-48C4-A980-EB3D8529911D}" dt="2025-05-20T16:26:38.283" v="1197" actId="729"/>
        <pc:sldMkLst>
          <pc:docMk/>
          <pc:sldMk cId="321861513" sldId="260"/>
        </pc:sldMkLst>
      </pc:sldChg>
      <pc:sldChg chg="modNotesTx">
        <pc:chgData name="Septian Parapak" userId="11f048609bb9debe" providerId="LiveId" clId="{E301E7A1-AF4D-48C4-A980-EB3D8529911D}" dt="2025-05-20T17:01:34.340" v="1905" actId="20577"/>
        <pc:sldMkLst>
          <pc:docMk/>
          <pc:sldMk cId="0" sldId="261"/>
        </pc:sldMkLst>
      </pc:sldChg>
      <pc:sldChg chg="mod ord modShow modNotes">
        <pc:chgData name="Septian Parapak" userId="11f048609bb9debe" providerId="LiveId" clId="{E301E7A1-AF4D-48C4-A980-EB3D8529911D}" dt="2025-05-20T16:53:57.407" v="1748" actId="729"/>
        <pc:sldMkLst>
          <pc:docMk/>
          <pc:sldMk cId="0" sldId="262"/>
        </pc:sldMkLst>
      </pc:sldChg>
      <pc:sldChg chg="del modNotes">
        <pc:chgData name="Septian Parapak" userId="11f048609bb9debe" providerId="LiveId" clId="{E301E7A1-AF4D-48C4-A980-EB3D8529911D}" dt="2025-05-20T16:26:26.879" v="1194" actId="2696"/>
        <pc:sldMkLst>
          <pc:docMk/>
          <pc:sldMk cId="0" sldId="263"/>
        </pc:sldMkLst>
      </pc:sldChg>
      <pc:sldChg chg="add mod modShow">
        <pc:chgData name="Septian Parapak" userId="11f048609bb9debe" providerId="LiveId" clId="{E301E7A1-AF4D-48C4-A980-EB3D8529911D}" dt="2025-05-20T16:26:33.240" v="1196" actId="729"/>
        <pc:sldMkLst>
          <pc:docMk/>
          <pc:sldMk cId="4222902428" sldId="263"/>
        </pc:sldMkLst>
      </pc:sldChg>
      <pc:sldChg chg="mod ord modShow">
        <pc:chgData name="Septian Parapak" userId="11f048609bb9debe" providerId="LiveId" clId="{E301E7A1-AF4D-48C4-A980-EB3D8529911D}" dt="2025-05-20T15:55:16.030" v="661" actId="729"/>
        <pc:sldMkLst>
          <pc:docMk/>
          <pc:sldMk cId="0" sldId="264"/>
        </pc:sldMkLst>
      </pc:sldChg>
      <pc:sldChg chg="mod ord modShow">
        <pc:chgData name="Septian Parapak" userId="11f048609bb9debe" providerId="LiveId" clId="{E301E7A1-AF4D-48C4-A980-EB3D8529911D}" dt="2025-05-20T15:55:16.030" v="661" actId="729"/>
        <pc:sldMkLst>
          <pc:docMk/>
          <pc:sldMk cId="0" sldId="265"/>
        </pc:sldMkLst>
      </pc:sldChg>
      <pc:sldChg chg="del mod ord modShow">
        <pc:chgData name="Septian Parapak" userId="11f048609bb9debe" providerId="LiveId" clId="{E301E7A1-AF4D-48C4-A980-EB3D8529911D}" dt="2025-05-20T16:29:19.795" v="1200" actId="2696"/>
        <pc:sldMkLst>
          <pc:docMk/>
          <pc:sldMk cId="0" sldId="266"/>
        </pc:sldMkLst>
      </pc:sldChg>
      <pc:sldChg chg="addSp delSp modSp add mod modShow">
        <pc:chgData name="Septian Parapak" userId="11f048609bb9debe" providerId="LiveId" clId="{E301E7A1-AF4D-48C4-A980-EB3D8529911D}" dt="2025-05-20T16:32:30.496" v="1244" actId="1037"/>
        <pc:sldMkLst>
          <pc:docMk/>
          <pc:sldMk cId="3415120201" sldId="266"/>
        </pc:sldMkLst>
      </pc:sldChg>
      <pc:sldChg chg="del">
        <pc:chgData name="Septian Parapak" userId="11f048609bb9debe" providerId="LiveId" clId="{E301E7A1-AF4D-48C4-A980-EB3D8529911D}" dt="2025-05-20T04:45:18.457" v="0" actId="47"/>
        <pc:sldMkLst>
          <pc:docMk/>
          <pc:sldMk cId="0" sldId="268"/>
        </pc:sldMkLst>
      </pc:sldChg>
      <pc:sldChg chg="modSp mod">
        <pc:chgData name="Septian Parapak" userId="11f048609bb9debe" providerId="LiveId" clId="{E301E7A1-AF4D-48C4-A980-EB3D8529911D}" dt="2025-05-20T15:55:56.506" v="694" actId="1076"/>
        <pc:sldMkLst>
          <pc:docMk/>
          <pc:sldMk cId="0" sldId="269"/>
        </pc:sldMkLst>
        <pc:spChg chg="mod">
          <ac:chgData name="Septian Parapak" userId="11f048609bb9debe" providerId="LiveId" clId="{E301E7A1-AF4D-48C4-A980-EB3D8529911D}" dt="2025-05-20T15:55:56.506" v="694" actId="1076"/>
          <ac:spMkLst>
            <pc:docMk/>
            <pc:sldMk cId="0" sldId="269"/>
            <ac:spMk id="1306" creationId="{00000000-0000-0000-0000-000000000000}"/>
          </ac:spMkLst>
        </pc:spChg>
      </pc:sldChg>
      <pc:sldChg chg="add modNotesTx">
        <pc:chgData name="Septian Parapak" userId="11f048609bb9debe" providerId="LiveId" clId="{E301E7A1-AF4D-48C4-A980-EB3D8529911D}" dt="2025-05-20T16:45:07.957" v="1607" actId="20577"/>
        <pc:sldMkLst>
          <pc:docMk/>
          <pc:sldMk cId="1390880132" sldId="270"/>
        </pc:sldMkLst>
      </pc:sldChg>
      <pc:sldChg chg="delSp modSp new del mod modClrScheme chgLayout">
        <pc:chgData name="Septian Parapak" userId="11f048609bb9debe" providerId="LiveId" clId="{E301E7A1-AF4D-48C4-A980-EB3D8529911D}" dt="2025-05-20T15:49:28.697" v="649" actId="2696"/>
        <pc:sldMkLst>
          <pc:docMk/>
          <pc:sldMk cId="2725084892" sldId="270"/>
        </pc:sldMkLst>
      </pc:sldChg>
      <pc:sldChg chg="addSp delSp modSp add mod modNotesTx">
        <pc:chgData name="Septian Parapak" userId="11f048609bb9debe" providerId="LiveId" clId="{E301E7A1-AF4D-48C4-A980-EB3D8529911D}" dt="2025-05-20T16:50:19.465" v="1716" actId="1076"/>
        <pc:sldMkLst>
          <pc:docMk/>
          <pc:sldMk cId="2583618344" sldId="271"/>
        </pc:sldMkLst>
        <pc:spChg chg="add mod">
          <ac:chgData name="Septian Parapak" userId="11f048609bb9debe" providerId="LiveId" clId="{E301E7A1-AF4D-48C4-A980-EB3D8529911D}" dt="2025-05-20T16:48:48.116" v="1702" actId="1076"/>
          <ac:spMkLst>
            <pc:docMk/>
            <pc:sldMk cId="2583618344" sldId="271"/>
            <ac:spMk id="2" creationId="{77BFB193-399E-5D63-5350-F7D43E4CAA4F}"/>
          </ac:spMkLst>
        </pc:spChg>
        <pc:spChg chg="mod">
          <ac:chgData name="Septian Parapak" userId="11f048609bb9debe" providerId="LiveId" clId="{E301E7A1-AF4D-48C4-A980-EB3D8529911D}" dt="2025-05-20T16:50:19.465" v="1716" actId="1076"/>
          <ac:spMkLst>
            <pc:docMk/>
            <pc:sldMk cId="2583618344" sldId="271"/>
            <ac:spMk id="3" creationId="{C9FBC0A7-E5FC-1618-D8DA-10840C5F65E4}"/>
          </ac:spMkLst>
        </pc:spChg>
        <pc:picChg chg="add mod">
          <ac:chgData name="Septian Parapak" userId="11f048609bb9debe" providerId="LiveId" clId="{E301E7A1-AF4D-48C4-A980-EB3D8529911D}" dt="2025-05-20T16:48:39.399" v="1699" actId="1076"/>
          <ac:picMkLst>
            <pc:docMk/>
            <pc:sldMk cId="2583618344" sldId="271"/>
            <ac:picMk id="2050" creationId="{EA6ABB77-9C0C-39CC-8853-80AE5C9642EA}"/>
          </ac:picMkLst>
        </pc:picChg>
      </pc:sldChg>
      <pc:sldChg chg="addSp delSp modSp new del mod modClrScheme chgLayout">
        <pc:chgData name="Septian Parapak" userId="11f048609bb9debe" providerId="LiveId" clId="{E301E7A1-AF4D-48C4-A980-EB3D8529911D}" dt="2025-05-20T15:49:28.697" v="649" actId="2696"/>
        <pc:sldMkLst>
          <pc:docMk/>
          <pc:sldMk cId="3598328503" sldId="271"/>
        </pc:sldMkLst>
      </pc:sldChg>
      <pc:sldChg chg="add del">
        <pc:chgData name="Septian Parapak" userId="11f048609bb9debe" providerId="LiveId" clId="{E301E7A1-AF4D-48C4-A980-EB3D8529911D}" dt="2025-05-20T15:58:54.771" v="698" actId="2696"/>
        <pc:sldMkLst>
          <pc:docMk/>
          <pc:sldMk cId="0" sldId="272"/>
        </pc:sldMkLst>
      </pc:sldChg>
      <pc:sldChg chg="add ord">
        <pc:chgData name="Septian Parapak" userId="11f048609bb9debe" providerId="LiveId" clId="{E301E7A1-AF4D-48C4-A980-EB3D8529911D}" dt="2025-05-20T15:59:25.594" v="703"/>
        <pc:sldMkLst>
          <pc:docMk/>
          <pc:sldMk cId="719029100" sldId="272"/>
        </pc:sldMkLst>
      </pc:sldChg>
      <pc:sldChg chg="add del">
        <pc:chgData name="Septian Parapak" userId="11f048609bb9debe" providerId="LiveId" clId="{E301E7A1-AF4D-48C4-A980-EB3D8529911D}" dt="2025-05-20T15:59:00.992" v="700" actId="2696"/>
        <pc:sldMkLst>
          <pc:docMk/>
          <pc:sldMk cId="923122198" sldId="272"/>
        </pc:sldMkLst>
      </pc:sldChg>
      <pc:sldChg chg="addSp delSp modSp new del mod modClrScheme chgLayout">
        <pc:chgData name="Septian Parapak" userId="11f048609bb9debe" providerId="LiveId" clId="{E301E7A1-AF4D-48C4-A980-EB3D8529911D}" dt="2025-05-20T15:39:08.550" v="250" actId="47"/>
        <pc:sldMkLst>
          <pc:docMk/>
          <pc:sldMk cId="1417952221" sldId="272"/>
        </pc:sldMkLst>
      </pc:sldChg>
      <pc:sldChg chg="modSp add del mod ord">
        <pc:chgData name="Septian Parapak" userId="11f048609bb9debe" providerId="LiveId" clId="{E301E7A1-AF4D-48C4-A980-EB3D8529911D}" dt="2025-05-20T15:49:28.697" v="649" actId="2696"/>
        <pc:sldMkLst>
          <pc:docMk/>
          <pc:sldMk cId="3981907926" sldId="273"/>
        </pc:sldMkLst>
      </pc:sldChg>
      <pc:sldChg chg="add">
        <pc:chgData name="Septian Parapak" userId="11f048609bb9debe" providerId="LiveId" clId="{E301E7A1-AF4D-48C4-A980-EB3D8529911D}" dt="2025-05-20T15:49:41.496" v="650"/>
        <pc:sldMkLst>
          <pc:docMk/>
          <pc:sldMk cId="4075385178" sldId="273"/>
        </pc:sldMkLst>
      </pc:sldChg>
      <pc:sldChg chg="modSp add mod">
        <pc:chgData name="Septian Parapak" userId="11f048609bb9debe" providerId="LiveId" clId="{E301E7A1-AF4D-48C4-A980-EB3D8529911D}" dt="2025-05-20T16:50:46.986" v="1741" actId="20577"/>
        <pc:sldMkLst>
          <pc:docMk/>
          <pc:sldMk cId="466528526" sldId="274"/>
        </pc:sldMkLst>
        <pc:spChg chg="mod">
          <ac:chgData name="Septian Parapak" userId="11f048609bb9debe" providerId="LiveId" clId="{E301E7A1-AF4D-48C4-A980-EB3D8529911D}" dt="2025-05-20T16:50:46.986" v="1741" actId="20577"/>
          <ac:spMkLst>
            <pc:docMk/>
            <pc:sldMk cId="466528526" sldId="274"/>
            <ac:spMk id="6" creationId="{0E571560-B872-460A-7F53-6A1CDCEDC3AF}"/>
          </ac:spMkLst>
        </pc:spChg>
      </pc:sldChg>
      <pc:sldChg chg="addSp delSp modSp new del mod modClrScheme chgLayout">
        <pc:chgData name="Septian Parapak" userId="11f048609bb9debe" providerId="LiveId" clId="{E301E7A1-AF4D-48C4-A980-EB3D8529911D}" dt="2025-05-20T15:49:28.697" v="649" actId="2696"/>
        <pc:sldMkLst>
          <pc:docMk/>
          <pc:sldMk cId="3382956238" sldId="274"/>
        </pc:sldMkLst>
      </pc:sldChg>
      <pc:sldChg chg="add del">
        <pc:chgData name="Septian Parapak" userId="11f048609bb9debe" providerId="LiveId" clId="{E301E7A1-AF4D-48C4-A980-EB3D8529911D}" dt="2025-05-20T15:59:00.992" v="700" actId="2696"/>
        <pc:sldMkLst>
          <pc:docMk/>
          <pc:sldMk cId="0" sldId="275"/>
        </pc:sldMkLst>
      </pc:sldChg>
      <pc:sldChg chg="modSp add mod ord modNotesTx">
        <pc:chgData name="Septian Parapak" userId="11f048609bb9debe" providerId="LiveId" clId="{E301E7A1-AF4D-48C4-A980-EB3D8529911D}" dt="2025-05-20T16:43:33.897" v="1469" actId="20577"/>
        <pc:sldMkLst>
          <pc:docMk/>
          <pc:sldMk cId="3657008307" sldId="275"/>
        </pc:sldMkLst>
      </pc:sldChg>
      <pc:sldChg chg="add del">
        <pc:chgData name="Septian Parapak" userId="11f048609bb9debe" providerId="LiveId" clId="{E301E7A1-AF4D-48C4-A980-EB3D8529911D}" dt="2025-05-20T16:25:27.622" v="1185" actId="2696"/>
        <pc:sldMkLst>
          <pc:docMk/>
          <pc:sldMk cId="0" sldId="276"/>
        </pc:sldMkLst>
      </pc:sldChg>
      <pc:sldChg chg="add mod modShow">
        <pc:chgData name="Septian Parapak" userId="11f048609bb9debe" providerId="LiveId" clId="{E301E7A1-AF4D-48C4-A980-EB3D8529911D}" dt="2025-05-20T16:25:39.469" v="1187" actId="729"/>
        <pc:sldMkLst>
          <pc:docMk/>
          <pc:sldMk cId="2589939273" sldId="276"/>
        </pc:sldMkLst>
      </pc:sldChg>
      <pc:sldChg chg="add del">
        <pc:chgData name="Septian Parapak" userId="11f048609bb9debe" providerId="LiveId" clId="{E301E7A1-AF4D-48C4-A980-EB3D8529911D}" dt="2025-05-20T16:25:27.622" v="1185" actId="2696"/>
        <pc:sldMkLst>
          <pc:docMk/>
          <pc:sldMk cId="0" sldId="277"/>
        </pc:sldMkLst>
      </pc:sldChg>
      <pc:sldChg chg="add mod modShow">
        <pc:chgData name="Septian Parapak" userId="11f048609bb9debe" providerId="LiveId" clId="{E301E7A1-AF4D-48C4-A980-EB3D8529911D}" dt="2025-05-20T16:25:39.469" v="1187" actId="729"/>
        <pc:sldMkLst>
          <pc:docMk/>
          <pc:sldMk cId="135608352" sldId="277"/>
        </pc:sldMkLst>
      </pc:sldChg>
      <pc:sldChg chg="add del">
        <pc:chgData name="Septian Parapak" userId="11f048609bb9debe" providerId="LiveId" clId="{E301E7A1-AF4D-48C4-A980-EB3D8529911D}" dt="2025-05-20T16:24:29.630" v="1178" actId="2696"/>
        <pc:sldMkLst>
          <pc:docMk/>
          <pc:sldMk cId="0" sldId="278"/>
        </pc:sldMkLst>
      </pc:sldChg>
      <pc:sldChg chg="modSp add del mod modShow">
        <pc:chgData name="Septian Parapak" userId="11f048609bb9debe" providerId="LiveId" clId="{E301E7A1-AF4D-48C4-A980-EB3D8529911D}" dt="2025-05-20T16:25:15.452" v="1183" actId="2696"/>
        <pc:sldMkLst>
          <pc:docMk/>
          <pc:sldMk cId="107825021" sldId="278"/>
        </pc:sldMkLst>
      </pc:sldChg>
      <pc:sldChg chg="add mod modShow">
        <pc:chgData name="Septian Parapak" userId="11f048609bb9debe" providerId="LiveId" clId="{E301E7A1-AF4D-48C4-A980-EB3D8529911D}" dt="2025-05-20T16:26:40.222" v="1198" actId="729"/>
        <pc:sldMkLst>
          <pc:docMk/>
          <pc:sldMk cId="2579060226" sldId="278"/>
        </pc:sldMkLst>
      </pc:sldChg>
      <pc:sldChg chg="delSp modSp add mod modClrScheme chgLayout">
        <pc:chgData name="Septian Parapak" userId="11f048609bb9debe" providerId="LiveId" clId="{E301E7A1-AF4D-48C4-A980-EB3D8529911D}" dt="2025-05-20T16:27:59.914" v="1199" actId="478"/>
        <pc:sldMkLst>
          <pc:docMk/>
          <pc:sldMk cId="0" sldId="279"/>
        </pc:sldMkLst>
        <pc:spChg chg="mod ord">
          <ac:chgData name="Septian Parapak" userId="11f048609bb9debe" providerId="LiveId" clId="{E301E7A1-AF4D-48C4-A980-EB3D8529911D}" dt="2025-05-20T16:02:03.868" v="723" actId="700"/>
          <ac:spMkLst>
            <pc:docMk/>
            <pc:sldMk cId="0" sldId="279"/>
            <ac:spMk id="3326" creationId="{00000000-0000-0000-0000-000000000000}"/>
          </ac:spMkLst>
        </pc:spChg>
        <pc:spChg chg="mod ord">
          <ac:chgData name="Septian Parapak" userId="11f048609bb9debe" providerId="LiveId" clId="{E301E7A1-AF4D-48C4-A980-EB3D8529911D}" dt="2025-05-20T16:02:03.868" v="723" actId="700"/>
          <ac:spMkLst>
            <pc:docMk/>
            <pc:sldMk cId="0" sldId="279"/>
            <ac:spMk id="3327" creationId="{00000000-0000-0000-0000-000000000000}"/>
          </ac:spMkLst>
        </pc:spChg>
      </pc:sldChg>
      <pc:sldChg chg="add del modNotes">
        <pc:chgData name="Septian Parapak" userId="11f048609bb9debe" providerId="LiveId" clId="{E301E7A1-AF4D-48C4-A980-EB3D8529911D}" dt="2025-05-20T16:26:07.290" v="1192" actId="2696"/>
        <pc:sldMkLst>
          <pc:docMk/>
          <pc:sldMk cId="0" sldId="280"/>
        </pc:sldMkLst>
      </pc:sldChg>
      <pc:sldChg chg="add del ord">
        <pc:chgData name="Septian Parapak" userId="11f048609bb9debe" providerId="LiveId" clId="{E301E7A1-AF4D-48C4-A980-EB3D8529911D}" dt="2025-05-20T16:53:19.001" v="1746" actId="2696"/>
        <pc:sldMkLst>
          <pc:docMk/>
          <pc:sldMk cId="666201600" sldId="280"/>
        </pc:sldMkLst>
      </pc:sldChg>
      <pc:sldChg chg="add">
        <pc:chgData name="Septian Parapak" userId="11f048609bb9debe" providerId="LiveId" clId="{E301E7A1-AF4D-48C4-A980-EB3D8529911D}" dt="2025-05-20T16:53:22.812" v="1747"/>
        <pc:sldMkLst>
          <pc:docMk/>
          <pc:sldMk cId="3355777039" sldId="280"/>
        </pc:sldMkLst>
      </pc:sldChg>
      <pc:sldChg chg="add del">
        <pc:chgData name="Septian Parapak" userId="11f048609bb9debe" providerId="LiveId" clId="{E301E7A1-AF4D-48C4-A980-EB3D8529911D}" dt="2025-05-20T16:08:22.181" v="727" actId="2696"/>
        <pc:sldMkLst>
          <pc:docMk/>
          <pc:sldMk cId="0" sldId="281"/>
        </pc:sldMkLst>
      </pc:sldChg>
      <pc:sldChg chg="add mod modShow">
        <pc:chgData name="Septian Parapak" userId="11f048609bb9debe" providerId="LiveId" clId="{E301E7A1-AF4D-48C4-A980-EB3D8529911D}" dt="2025-05-20T16:08:36.368" v="730" actId="729"/>
        <pc:sldMkLst>
          <pc:docMk/>
          <pc:sldMk cId="2755374621" sldId="281"/>
        </pc:sldMkLst>
      </pc:sldChg>
      <pc:sldChg chg="add del">
        <pc:chgData name="Septian Parapak" userId="11f048609bb9debe" providerId="LiveId" clId="{E301E7A1-AF4D-48C4-A980-EB3D8529911D}" dt="2025-05-20T16:08:22.181" v="727" actId="2696"/>
        <pc:sldMkLst>
          <pc:docMk/>
          <pc:sldMk cId="0" sldId="282"/>
        </pc:sldMkLst>
      </pc:sldChg>
      <pc:sldChg chg="add mod modShow">
        <pc:chgData name="Septian Parapak" userId="11f048609bb9debe" providerId="LiveId" clId="{E301E7A1-AF4D-48C4-A980-EB3D8529911D}" dt="2025-05-20T16:08:36.368" v="730" actId="729"/>
        <pc:sldMkLst>
          <pc:docMk/>
          <pc:sldMk cId="2861416207" sldId="282"/>
        </pc:sldMkLst>
      </pc:sldChg>
      <pc:sldChg chg="add">
        <pc:chgData name="Septian Parapak" userId="11f048609bb9debe" providerId="LiveId" clId="{E301E7A1-AF4D-48C4-A980-EB3D8529911D}" dt="2025-05-20T16:26:01.717" v="1191"/>
        <pc:sldMkLst>
          <pc:docMk/>
          <pc:sldMk cId="1814110616" sldId="283"/>
        </pc:sldMkLst>
      </pc:sldChg>
      <pc:sldChg chg="add del modNotes">
        <pc:chgData name="Septian Parapak" userId="11f048609bb9debe" providerId="LiveId" clId="{E301E7A1-AF4D-48C4-A980-EB3D8529911D}" dt="2025-05-20T16:25:57.531" v="1190" actId="2696"/>
        <pc:sldMkLst>
          <pc:docMk/>
          <pc:sldMk cId="2265347222" sldId="283"/>
        </pc:sldMkLst>
      </pc:sldChg>
      <pc:sldChg chg="addSp modSp new mod">
        <pc:chgData name="Septian Parapak" userId="11f048609bb9debe" providerId="LiveId" clId="{E301E7A1-AF4D-48C4-A980-EB3D8529911D}" dt="2025-05-20T16:23:09.830" v="1173" actId="114"/>
        <pc:sldMkLst>
          <pc:docMk/>
          <pc:sldMk cId="1167470345" sldId="284"/>
        </pc:sldMkLst>
        <pc:spChg chg="mod">
          <ac:chgData name="Septian Parapak" userId="11f048609bb9debe" providerId="LiveId" clId="{E301E7A1-AF4D-48C4-A980-EB3D8529911D}" dt="2025-05-20T16:21:33.265" v="1136" actId="14100"/>
          <ac:spMkLst>
            <pc:docMk/>
            <pc:sldMk cId="1167470345" sldId="284"/>
            <ac:spMk id="2" creationId="{81E74ACD-8092-04E2-0901-BB143C9E8181}"/>
          </ac:spMkLst>
        </pc:spChg>
        <pc:spChg chg="add mod">
          <ac:chgData name="Septian Parapak" userId="11f048609bb9debe" providerId="LiveId" clId="{E301E7A1-AF4D-48C4-A980-EB3D8529911D}" dt="2025-05-20T16:22:56.005" v="1171" actId="1076"/>
          <ac:spMkLst>
            <pc:docMk/>
            <pc:sldMk cId="1167470345" sldId="284"/>
            <ac:spMk id="3" creationId="{99E74ABF-0A6E-AE08-FD93-8D10B0FA68DF}"/>
          </ac:spMkLst>
        </pc:spChg>
        <pc:spChg chg="add mod">
          <ac:chgData name="Septian Parapak" userId="11f048609bb9debe" providerId="LiveId" clId="{E301E7A1-AF4D-48C4-A980-EB3D8529911D}" dt="2025-05-20T16:22:58.274" v="1172" actId="1076"/>
          <ac:spMkLst>
            <pc:docMk/>
            <pc:sldMk cId="1167470345" sldId="284"/>
            <ac:spMk id="4" creationId="{CF31E810-CED5-99A8-EEED-B23D496D5145}"/>
          </ac:spMkLst>
        </pc:spChg>
        <pc:spChg chg="add mod">
          <ac:chgData name="Septian Parapak" userId="11f048609bb9debe" providerId="LiveId" clId="{E301E7A1-AF4D-48C4-A980-EB3D8529911D}" dt="2025-05-20T16:23:09.830" v="1173" actId="114"/>
          <ac:spMkLst>
            <pc:docMk/>
            <pc:sldMk cId="1167470345" sldId="284"/>
            <ac:spMk id="5" creationId="{81401A9E-0CDD-6188-C556-30DFA6D75B29}"/>
          </ac:spMkLst>
        </pc:spChg>
      </pc:sldChg>
      <pc:sldChg chg="addSp delSp modSp new mod modClrScheme chgLayout modNotesTx">
        <pc:chgData name="Septian Parapak" userId="11f048609bb9debe" providerId="LiveId" clId="{E301E7A1-AF4D-48C4-A980-EB3D8529911D}" dt="2025-05-20T16:45:53.985" v="1692" actId="20577"/>
        <pc:sldMkLst>
          <pc:docMk/>
          <pc:sldMk cId="2869923417" sldId="285"/>
        </pc:sldMkLst>
      </pc:sldChg>
      <pc:sldChg chg="add mod modShow">
        <pc:chgData name="Septian Parapak" userId="11f048609bb9debe" providerId="LiveId" clId="{E301E7A1-AF4D-48C4-A980-EB3D8529911D}" dt="2025-05-20T16:57:05.371" v="1752" actId="729"/>
        <pc:sldMkLst>
          <pc:docMk/>
          <pc:sldMk cId="0" sldId="298"/>
        </pc:sldMkLst>
      </pc:sldChg>
      <pc:sldChg chg="modSp add mod">
        <pc:chgData name="Septian Parapak" userId="11f048609bb9debe" providerId="LiveId" clId="{E301E7A1-AF4D-48C4-A980-EB3D8529911D}" dt="2025-05-21T03:02:14.714" v="1957" actId="1035"/>
        <pc:sldMkLst>
          <pc:docMk/>
          <pc:sldMk cId="0" sldId="311"/>
        </pc:sldMkLst>
      </pc:sldChg>
      <pc:sldChg chg="add mod modShow">
        <pc:chgData name="Septian Parapak" userId="11f048609bb9debe" providerId="LiveId" clId="{E301E7A1-AF4D-48C4-A980-EB3D8529911D}" dt="2025-05-20T16:55:11.917" v="1750" actId="729"/>
        <pc:sldMkLst>
          <pc:docMk/>
          <pc:sldMk cId="2936841102" sldId="359"/>
        </pc:sldMkLst>
      </pc:sldChg>
      <pc:sldChg chg="add mod modShow">
        <pc:chgData name="Septian Parapak" userId="11f048609bb9debe" providerId="LiveId" clId="{E301E7A1-AF4D-48C4-A980-EB3D8529911D}" dt="2025-05-20T16:55:11.917" v="1750" actId="729"/>
        <pc:sldMkLst>
          <pc:docMk/>
          <pc:sldMk cId="1868025549" sldId="360"/>
        </pc:sldMkLst>
      </pc:sldChg>
      <pc:sldMasterChg chg="delSldLayout">
        <pc:chgData name="Septian Parapak" userId="11f048609bb9debe" providerId="LiveId" clId="{E301E7A1-AF4D-48C4-A980-EB3D8529911D}" dt="2025-05-20T16:29:19.795" v="1200" actId="2696"/>
        <pc:sldMasterMkLst>
          <pc:docMk/>
          <pc:sldMasterMk cId="0" sldId="2147483747"/>
        </pc:sldMasterMkLst>
        <pc:sldLayoutChg chg="del">
          <pc:chgData name="Septian Parapak" userId="11f048609bb9debe" providerId="LiveId" clId="{E301E7A1-AF4D-48C4-A980-EB3D8529911D}" dt="2025-05-20T16:25:27.622" v="1185" actId="2696"/>
          <pc:sldLayoutMkLst>
            <pc:docMk/>
            <pc:sldMasterMk cId="0" sldId="2147483747"/>
            <pc:sldLayoutMk cId="0" sldId="2147483749"/>
          </pc:sldLayoutMkLst>
        </pc:sldLayoutChg>
        <pc:sldLayoutChg chg="del">
          <pc:chgData name="Septian Parapak" userId="11f048609bb9debe" providerId="LiveId" clId="{E301E7A1-AF4D-48C4-A980-EB3D8529911D}" dt="2025-05-20T16:26:26.879" v="1194" actId="2696"/>
          <pc:sldLayoutMkLst>
            <pc:docMk/>
            <pc:sldMasterMk cId="0" sldId="2147483747"/>
            <pc:sldLayoutMk cId="0" sldId="2147483752"/>
          </pc:sldLayoutMkLst>
        </pc:sldLayoutChg>
        <pc:sldLayoutChg chg="del">
          <pc:chgData name="Septian Parapak" userId="11f048609bb9debe" providerId="LiveId" clId="{E301E7A1-AF4D-48C4-A980-EB3D8529911D}" dt="2025-05-20T16:29:19.795" v="1200" actId="2696"/>
          <pc:sldLayoutMkLst>
            <pc:docMk/>
            <pc:sldMasterMk cId="0" sldId="2147483747"/>
            <pc:sldLayoutMk cId="0" sldId="2147483756"/>
          </pc:sldLayoutMkLst>
        </pc:sldLayoutChg>
        <pc:sldLayoutChg chg="del">
          <pc:chgData name="Septian Parapak" userId="11f048609bb9debe" providerId="LiveId" clId="{E301E7A1-AF4D-48C4-A980-EB3D8529911D}" dt="2025-05-20T16:25:57.531" v="1190" actId="2696"/>
          <pc:sldLayoutMkLst>
            <pc:docMk/>
            <pc:sldMasterMk cId="0" sldId="2147483747"/>
            <pc:sldLayoutMk cId="0" sldId="2147483757"/>
          </pc:sldLayoutMkLst>
        </pc:sldLayoutChg>
        <pc:sldLayoutChg chg="del">
          <pc:chgData name="Septian Parapak" userId="11f048609bb9debe" providerId="LiveId" clId="{E301E7A1-AF4D-48C4-A980-EB3D8529911D}" dt="2025-05-20T16:08:22.181" v="727" actId="2696"/>
          <pc:sldLayoutMkLst>
            <pc:docMk/>
            <pc:sldMasterMk cId="0" sldId="2147483747"/>
            <pc:sldLayoutMk cId="3668742652" sldId="2147483858"/>
          </pc:sldLayoutMkLst>
        </pc:sldLayoutChg>
        <pc:sldLayoutChg chg="del">
          <pc:chgData name="Septian Parapak" userId="11f048609bb9debe" providerId="LiveId" clId="{E301E7A1-AF4D-48C4-A980-EB3D8529911D}" dt="2025-05-20T16:08:22.181" v="727" actId="2696"/>
          <pc:sldLayoutMkLst>
            <pc:docMk/>
            <pc:sldMasterMk cId="0" sldId="2147483747"/>
            <pc:sldLayoutMk cId="3427668126" sldId="2147483859"/>
          </pc:sldLayoutMkLst>
        </pc:sldLayoutChg>
      </pc:sldMasterChg>
      <pc:sldMasterChg chg="delSldLayout">
        <pc:chgData name="Septian Parapak" userId="11f048609bb9debe" providerId="LiveId" clId="{E301E7A1-AF4D-48C4-A980-EB3D8529911D}" dt="2025-05-20T15:49:28.697" v="649" actId="2696"/>
        <pc:sldMasterMkLst>
          <pc:docMk/>
          <pc:sldMasterMk cId="0" sldId="2147483792"/>
        </pc:sldMasterMkLst>
        <pc:sldLayoutChg chg="del">
          <pc:chgData name="Septian Parapak" userId="11f048609bb9debe" providerId="LiveId" clId="{E301E7A1-AF4D-48C4-A980-EB3D8529911D}" dt="2025-05-20T04:45:18.457" v="0" actId="47"/>
          <pc:sldLayoutMkLst>
            <pc:docMk/>
            <pc:sldMasterMk cId="0" sldId="2147483792"/>
            <pc:sldLayoutMk cId="0" sldId="2147483806"/>
          </pc:sldLayoutMkLst>
        </pc:sldLayoutChg>
        <pc:sldLayoutChg chg="del">
          <pc:chgData name="Septian Parapak" userId="11f048609bb9debe" providerId="LiveId" clId="{E301E7A1-AF4D-48C4-A980-EB3D8529911D}" dt="2025-05-20T15:49:28.697" v="649" actId="2696"/>
          <pc:sldLayoutMkLst>
            <pc:docMk/>
            <pc:sldMasterMk cId="0" sldId="2147483792"/>
            <pc:sldLayoutMk cId="0" sldId="2147483808"/>
          </pc:sldLayoutMkLst>
        </pc:sldLayoutChg>
        <pc:sldLayoutChg chg="del">
          <pc:chgData name="Septian Parapak" userId="11f048609bb9debe" providerId="LiveId" clId="{E301E7A1-AF4D-48C4-A980-EB3D8529911D}" dt="2025-05-20T15:49:28.697" v="649" actId="2696"/>
          <pc:sldLayoutMkLst>
            <pc:docMk/>
            <pc:sldMasterMk cId="0" sldId="2147483792"/>
            <pc:sldLayoutMk cId="0" sldId="2147483815"/>
          </pc:sldLayoutMkLst>
        </pc:sldLayoutChg>
        <pc:sldLayoutChg chg="del">
          <pc:chgData name="Septian Parapak" userId="11f048609bb9debe" providerId="LiveId" clId="{E301E7A1-AF4D-48C4-A980-EB3D8529911D}" dt="2025-05-20T15:49:28.697" v="649" actId="2696"/>
          <pc:sldLayoutMkLst>
            <pc:docMk/>
            <pc:sldMasterMk cId="0" sldId="2147483792"/>
            <pc:sldLayoutMk cId="0" sldId="2147483829"/>
          </pc:sldLayoutMkLst>
        </pc:sldLayoutChg>
        <pc:sldLayoutChg chg="del">
          <pc:chgData name="Septian Parapak" userId="11f048609bb9debe" providerId="LiveId" clId="{E301E7A1-AF4D-48C4-A980-EB3D8529911D}" dt="2025-05-20T15:39:08.550" v="250" actId="47"/>
          <pc:sldLayoutMkLst>
            <pc:docMk/>
            <pc:sldMasterMk cId="0" sldId="2147483792"/>
            <pc:sldLayoutMk cId="0" sldId="2147483846"/>
          </pc:sldLayoutMkLst>
        </pc:sldLayoutChg>
      </pc:sldMasterChg>
      <pc:sldMasterChg chg="del delSldLayout">
        <pc:chgData name="Septian Parapak" userId="11f048609bb9debe" providerId="LiveId" clId="{E301E7A1-AF4D-48C4-A980-EB3D8529911D}" dt="2025-05-20T16:24:18.468" v="1176" actId="2696"/>
        <pc:sldMasterMkLst>
          <pc:docMk/>
          <pc:sldMasterMk cId="0" sldId="2147483847"/>
        </pc:sldMasterMkLst>
        <pc:sldLayoutChg chg="del">
          <pc:chgData name="Septian Parapak" userId="11f048609bb9debe" providerId="LiveId" clId="{E301E7A1-AF4D-48C4-A980-EB3D8529911D}" dt="2025-05-20T16:24:18.468" v="1176" actId="2696"/>
          <pc:sldLayoutMkLst>
            <pc:docMk/>
            <pc:sldMasterMk cId="0" sldId="2147483847"/>
            <pc:sldLayoutMk cId="0" sldId="2147483848"/>
          </pc:sldLayoutMkLst>
        </pc:sldLayoutChg>
        <pc:sldLayoutChg chg="del">
          <pc:chgData name="Septian Parapak" userId="11f048609bb9debe" providerId="LiveId" clId="{E301E7A1-AF4D-48C4-A980-EB3D8529911D}" dt="2025-05-20T16:24:18.468" v="1176" actId="2696"/>
          <pc:sldLayoutMkLst>
            <pc:docMk/>
            <pc:sldMasterMk cId="0" sldId="2147483847"/>
            <pc:sldLayoutMk cId="0" sldId="2147483849"/>
          </pc:sldLayoutMkLst>
        </pc:sldLayoutChg>
        <pc:sldLayoutChg chg="del">
          <pc:chgData name="Septian Parapak" userId="11f048609bb9debe" providerId="LiveId" clId="{E301E7A1-AF4D-48C4-A980-EB3D8529911D}" dt="2025-05-20T16:24:18.468" v="1176" actId="2696"/>
          <pc:sldLayoutMkLst>
            <pc:docMk/>
            <pc:sldMasterMk cId="0" sldId="2147483847"/>
            <pc:sldLayoutMk cId="0" sldId="2147483850"/>
          </pc:sldLayoutMkLst>
        </pc:sldLayoutChg>
        <pc:sldLayoutChg chg="del">
          <pc:chgData name="Septian Parapak" userId="11f048609bb9debe" providerId="LiveId" clId="{E301E7A1-AF4D-48C4-A980-EB3D8529911D}" dt="2025-05-20T16:24:18.468" v="1176" actId="2696"/>
          <pc:sldLayoutMkLst>
            <pc:docMk/>
            <pc:sldMasterMk cId="0" sldId="2147483847"/>
            <pc:sldLayoutMk cId="0" sldId="2147483851"/>
          </pc:sldLayoutMkLst>
        </pc:sldLayoutChg>
        <pc:sldLayoutChg chg="del">
          <pc:chgData name="Septian Parapak" userId="11f048609bb9debe" providerId="LiveId" clId="{E301E7A1-AF4D-48C4-A980-EB3D8529911D}" dt="2025-05-20T16:24:18.468" v="1176" actId="2696"/>
          <pc:sldLayoutMkLst>
            <pc:docMk/>
            <pc:sldMasterMk cId="0" sldId="2147483847"/>
            <pc:sldLayoutMk cId="0" sldId="2147483852"/>
          </pc:sldLayoutMkLst>
        </pc:sldLayoutChg>
        <pc:sldLayoutChg chg="del">
          <pc:chgData name="Septian Parapak" userId="11f048609bb9debe" providerId="LiveId" clId="{E301E7A1-AF4D-48C4-A980-EB3D8529911D}" dt="2025-05-20T16:24:18.468" v="1176" actId="2696"/>
          <pc:sldLayoutMkLst>
            <pc:docMk/>
            <pc:sldMasterMk cId="0" sldId="2147483847"/>
            <pc:sldLayoutMk cId="0" sldId="2147483853"/>
          </pc:sldLayoutMkLst>
        </pc:sldLayoutChg>
        <pc:sldLayoutChg chg="del">
          <pc:chgData name="Septian Parapak" userId="11f048609bb9debe" providerId="LiveId" clId="{E301E7A1-AF4D-48C4-A980-EB3D8529911D}" dt="2025-05-20T16:24:18.468" v="1176" actId="2696"/>
          <pc:sldLayoutMkLst>
            <pc:docMk/>
            <pc:sldMasterMk cId="0" sldId="2147483847"/>
            <pc:sldLayoutMk cId="0" sldId="2147483854"/>
          </pc:sldLayoutMkLst>
        </pc:sldLayoutChg>
        <pc:sldLayoutChg chg="del">
          <pc:chgData name="Septian Parapak" userId="11f048609bb9debe" providerId="LiveId" clId="{E301E7A1-AF4D-48C4-A980-EB3D8529911D}" dt="2025-05-20T16:24:18.468" v="1176" actId="2696"/>
          <pc:sldLayoutMkLst>
            <pc:docMk/>
            <pc:sldMasterMk cId="0" sldId="2147483847"/>
            <pc:sldLayoutMk cId="0" sldId="2147483855"/>
          </pc:sldLayoutMkLst>
        </pc:sldLayoutChg>
        <pc:sldLayoutChg chg="del">
          <pc:chgData name="Septian Parapak" userId="11f048609bb9debe" providerId="LiveId" clId="{E301E7A1-AF4D-48C4-A980-EB3D8529911D}" dt="2025-05-20T16:24:18.468" v="1176" actId="2696"/>
          <pc:sldLayoutMkLst>
            <pc:docMk/>
            <pc:sldMasterMk cId="0" sldId="2147483847"/>
            <pc:sldLayoutMk cId="0" sldId="2147483856"/>
          </pc:sldLayoutMkLst>
        </pc:sldLayoutChg>
      </pc:sldMasterChg>
    </pc:docChg>
  </pc:docChgLst>
  <pc:docChgLst>
    <pc:chgData name="Septian Parapak" userId="11f048609bb9debe" providerId="LiveId" clId="{2DBAB982-41FF-4D55-9CA9-7FEB49BB0E74}"/>
    <pc:docChg chg="undo custSel addSld delSld modSld">
      <pc:chgData name="Septian Parapak" userId="11f048609bb9debe" providerId="LiveId" clId="{2DBAB982-41FF-4D55-9CA9-7FEB49BB0E74}" dt="2025-05-23T06:21:24.904" v="733" actId="166"/>
      <pc:docMkLst>
        <pc:docMk/>
      </pc:docMkLst>
      <pc:sldChg chg="modSp mod">
        <pc:chgData name="Septian Parapak" userId="11f048609bb9debe" providerId="LiveId" clId="{2DBAB982-41FF-4D55-9CA9-7FEB49BB0E74}" dt="2025-05-23T04:51:09.258" v="42" actId="1076"/>
        <pc:sldMkLst>
          <pc:docMk/>
          <pc:sldMk cId="0" sldId="256"/>
        </pc:sldMkLst>
        <pc:spChg chg="mod">
          <ac:chgData name="Septian Parapak" userId="11f048609bb9debe" providerId="LiveId" clId="{2DBAB982-41FF-4D55-9CA9-7FEB49BB0E74}" dt="2025-05-23T04:51:09.258" v="42" actId="1076"/>
          <ac:spMkLst>
            <pc:docMk/>
            <pc:sldMk cId="0" sldId="256"/>
            <ac:spMk id="2" creationId="{6E605C38-0421-5230-F1F5-7F4242BD23F5}"/>
          </ac:spMkLst>
        </pc:spChg>
        <pc:spChg chg="mod">
          <ac:chgData name="Septian Parapak" userId="11f048609bb9debe" providerId="LiveId" clId="{2DBAB982-41FF-4D55-9CA9-7FEB49BB0E74}" dt="2025-05-23T04:51:09.258" v="42" actId="1076"/>
          <ac:spMkLst>
            <pc:docMk/>
            <pc:sldMk cId="0" sldId="256"/>
            <ac:spMk id="937" creationId="{00000000-0000-0000-0000-000000000000}"/>
          </ac:spMkLst>
        </pc:spChg>
      </pc:sldChg>
      <pc:sldChg chg="addSp delSp modSp del mod">
        <pc:chgData name="Septian Parapak" userId="11f048609bb9debe" providerId="LiveId" clId="{2DBAB982-41FF-4D55-9CA9-7FEB49BB0E74}" dt="2025-05-23T05:03:58.400" v="253" actId="2696"/>
        <pc:sldMkLst>
          <pc:docMk/>
          <pc:sldMk cId="0" sldId="258"/>
        </pc:sldMkLst>
        <pc:spChg chg="add mod">
          <ac:chgData name="Septian Parapak" userId="11f048609bb9debe" providerId="LiveId" clId="{2DBAB982-41FF-4D55-9CA9-7FEB49BB0E74}" dt="2025-05-23T04:52:39.132" v="99" actId="207"/>
          <ac:spMkLst>
            <pc:docMk/>
            <pc:sldMk cId="0" sldId="258"/>
            <ac:spMk id="2" creationId="{21D66743-DA14-A428-BE5A-915826B61667}"/>
          </ac:spMkLst>
        </pc:spChg>
        <pc:spChg chg="add del">
          <ac:chgData name="Septian Parapak" userId="11f048609bb9debe" providerId="LiveId" clId="{2DBAB982-41FF-4D55-9CA9-7FEB49BB0E74}" dt="2025-05-23T04:51:25.391" v="45" actId="478"/>
          <ac:spMkLst>
            <pc:docMk/>
            <pc:sldMk cId="0" sldId="258"/>
            <ac:spMk id="997" creationId="{00000000-0000-0000-0000-000000000000}"/>
          </ac:spMkLst>
        </pc:spChg>
        <pc:picChg chg="del">
          <ac:chgData name="Septian Parapak" userId="11f048609bb9debe" providerId="LiveId" clId="{2DBAB982-41FF-4D55-9CA9-7FEB49BB0E74}" dt="2025-05-23T04:51:22.821" v="43" actId="478"/>
          <ac:picMkLst>
            <pc:docMk/>
            <pc:sldMk cId="0" sldId="258"/>
            <ac:picMk id="1026" creationId="{DAC28EE2-8414-8EA2-D8E2-7FCB505B484D}"/>
          </ac:picMkLst>
        </pc:picChg>
      </pc:sldChg>
      <pc:sldChg chg="add">
        <pc:chgData name="Septian Parapak" userId="11f048609bb9debe" providerId="LiveId" clId="{2DBAB982-41FF-4D55-9CA9-7FEB49BB0E74}" dt="2025-05-23T05:04:04.301" v="254"/>
        <pc:sldMkLst>
          <pc:docMk/>
          <pc:sldMk cId="586012145" sldId="258"/>
        </pc:sldMkLst>
      </pc:sldChg>
      <pc:sldChg chg="del">
        <pc:chgData name="Septian Parapak" userId="11f048609bb9debe" providerId="LiveId" clId="{2DBAB982-41FF-4D55-9CA9-7FEB49BB0E74}" dt="2025-05-23T04:50:19.074" v="2" actId="47"/>
        <pc:sldMkLst>
          <pc:docMk/>
          <pc:sldMk cId="2609313914" sldId="259"/>
        </pc:sldMkLst>
      </pc:sldChg>
      <pc:sldChg chg="del">
        <pc:chgData name="Septian Parapak" userId="11f048609bb9debe" providerId="LiveId" clId="{2DBAB982-41FF-4D55-9CA9-7FEB49BB0E74}" dt="2025-05-23T04:50:19.074" v="2" actId="47"/>
        <pc:sldMkLst>
          <pc:docMk/>
          <pc:sldMk cId="321861513" sldId="260"/>
        </pc:sldMkLst>
      </pc:sldChg>
      <pc:sldChg chg="del">
        <pc:chgData name="Septian Parapak" userId="11f048609bb9debe" providerId="LiveId" clId="{2DBAB982-41FF-4D55-9CA9-7FEB49BB0E74}" dt="2025-05-23T05:34:03.076" v="677" actId="47"/>
        <pc:sldMkLst>
          <pc:docMk/>
          <pc:sldMk cId="0" sldId="262"/>
        </pc:sldMkLst>
      </pc:sldChg>
      <pc:sldChg chg="del">
        <pc:chgData name="Septian Parapak" userId="11f048609bb9debe" providerId="LiveId" clId="{2DBAB982-41FF-4D55-9CA9-7FEB49BB0E74}" dt="2025-05-23T04:50:19.074" v="2" actId="47"/>
        <pc:sldMkLst>
          <pc:docMk/>
          <pc:sldMk cId="4222902428" sldId="263"/>
        </pc:sldMkLst>
      </pc:sldChg>
      <pc:sldChg chg="del">
        <pc:chgData name="Septian Parapak" userId="11f048609bb9debe" providerId="LiveId" clId="{2DBAB982-41FF-4D55-9CA9-7FEB49BB0E74}" dt="2025-05-23T04:50:19.074" v="2" actId="47"/>
        <pc:sldMkLst>
          <pc:docMk/>
          <pc:sldMk cId="0" sldId="264"/>
        </pc:sldMkLst>
      </pc:sldChg>
      <pc:sldChg chg="del">
        <pc:chgData name="Septian Parapak" userId="11f048609bb9debe" providerId="LiveId" clId="{2DBAB982-41FF-4D55-9CA9-7FEB49BB0E74}" dt="2025-05-23T04:50:19.074" v="2" actId="47"/>
        <pc:sldMkLst>
          <pc:docMk/>
          <pc:sldMk cId="0" sldId="265"/>
        </pc:sldMkLst>
      </pc:sldChg>
      <pc:sldChg chg="del">
        <pc:chgData name="Septian Parapak" userId="11f048609bb9debe" providerId="LiveId" clId="{2DBAB982-41FF-4D55-9CA9-7FEB49BB0E74}" dt="2025-05-23T04:49:41.256" v="1" actId="47"/>
        <pc:sldMkLst>
          <pc:docMk/>
          <pc:sldMk cId="3415120201" sldId="266"/>
        </pc:sldMkLst>
      </pc:sldChg>
      <pc:sldChg chg="modTransition">
        <pc:chgData name="Septian Parapak" userId="11f048609bb9debe" providerId="LiveId" clId="{2DBAB982-41FF-4D55-9CA9-7FEB49BB0E74}" dt="2025-05-23T05:35:42.698" v="678"/>
        <pc:sldMkLst>
          <pc:docMk/>
          <pc:sldMk cId="0" sldId="267"/>
        </pc:sldMkLst>
      </pc:sldChg>
      <pc:sldChg chg="modSp mod modTransition">
        <pc:chgData name="Septian Parapak" userId="11f048609bb9debe" providerId="LiveId" clId="{2DBAB982-41FF-4D55-9CA9-7FEB49BB0E74}" dt="2025-05-23T05:36:30.947" v="732" actId="1076"/>
        <pc:sldMkLst>
          <pc:docMk/>
          <pc:sldMk cId="0" sldId="269"/>
        </pc:sldMkLst>
        <pc:spChg chg="mod">
          <ac:chgData name="Septian Parapak" userId="11f048609bb9debe" providerId="LiveId" clId="{2DBAB982-41FF-4D55-9CA9-7FEB49BB0E74}" dt="2025-05-23T05:36:30.947" v="732" actId="1076"/>
          <ac:spMkLst>
            <pc:docMk/>
            <pc:sldMk cId="0" sldId="269"/>
            <ac:spMk id="1306" creationId="{00000000-0000-0000-0000-000000000000}"/>
          </ac:spMkLst>
        </pc:spChg>
      </pc:sldChg>
      <pc:sldChg chg="add">
        <pc:chgData name="Septian Parapak" userId="11f048609bb9debe" providerId="LiveId" clId="{2DBAB982-41FF-4D55-9CA9-7FEB49BB0E74}" dt="2025-05-23T05:04:04.301" v="254"/>
        <pc:sldMkLst>
          <pc:docMk/>
          <pc:sldMk cId="2025235541" sldId="275"/>
        </pc:sldMkLst>
      </pc:sldChg>
      <pc:sldChg chg="del">
        <pc:chgData name="Septian Parapak" userId="11f048609bb9debe" providerId="LiveId" clId="{2DBAB982-41FF-4D55-9CA9-7FEB49BB0E74}" dt="2025-05-23T05:03:58.400" v="253" actId="2696"/>
        <pc:sldMkLst>
          <pc:docMk/>
          <pc:sldMk cId="3657008307" sldId="275"/>
        </pc:sldMkLst>
      </pc:sldChg>
      <pc:sldChg chg="del">
        <pc:chgData name="Septian Parapak" userId="11f048609bb9debe" providerId="LiveId" clId="{2DBAB982-41FF-4D55-9CA9-7FEB49BB0E74}" dt="2025-05-23T04:50:19.074" v="2" actId="47"/>
        <pc:sldMkLst>
          <pc:docMk/>
          <pc:sldMk cId="2579060226" sldId="278"/>
        </pc:sldMkLst>
      </pc:sldChg>
      <pc:sldChg chg="del">
        <pc:chgData name="Septian Parapak" userId="11f048609bb9debe" providerId="LiveId" clId="{2DBAB982-41FF-4D55-9CA9-7FEB49BB0E74}" dt="2025-05-23T04:49:21.519" v="0" actId="47"/>
        <pc:sldMkLst>
          <pc:docMk/>
          <pc:sldMk cId="2755374621" sldId="281"/>
        </pc:sldMkLst>
      </pc:sldChg>
      <pc:sldChg chg="del">
        <pc:chgData name="Septian Parapak" userId="11f048609bb9debe" providerId="LiveId" clId="{2DBAB982-41FF-4D55-9CA9-7FEB49BB0E74}" dt="2025-05-23T04:49:21.519" v="0" actId="47"/>
        <pc:sldMkLst>
          <pc:docMk/>
          <pc:sldMk cId="2861416207" sldId="282"/>
        </pc:sldMkLst>
      </pc:sldChg>
      <pc:sldChg chg="modTransition">
        <pc:chgData name="Septian Parapak" userId="11f048609bb9debe" providerId="LiveId" clId="{2DBAB982-41FF-4D55-9CA9-7FEB49BB0E74}" dt="2025-05-23T05:35:44.791" v="679"/>
        <pc:sldMkLst>
          <pc:docMk/>
          <pc:sldMk cId="1814110616" sldId="283"/>
        </pc:sldMkLst>
      </pc:sldChg>
      <pc:sldChg chg="addSp delSp modSp mod modClrScheme chgLayout">
        <pc:chgData name="Septian Parapak" userId="11f048609bb9debe" providerId="LiveId" clId="{2DBAB982-41FF-4D55-9CA9-7FEB49BB0E74}" dt="2025-05-23T05:01:13.392" v="252" actId="20577"/>
        <pc:sldMkLst>
          <pc:docMk/>
          <pc:sldMk cId="2869923417" sldId="285"/>
        </pc:sldMkLst>
        <pc:spChg chg="add del mod">
          <ac:chgData name="Septian Parapak" userId="11f048609bb9debe" providerId="LiveId" clId="{2DBAB982-41FF-4D55-9CA9-7FEB49BB0E74}" dt="2025-05-23T04:59:32.644" v="202" actId="478"/>
          <ac:spMkLst>
            <pc:docMk/>
            <pc:sldMk cId="2869923417" sldId="285"/>
            <ac:spMk id="3" creationId="{520E76E9-C450-DBA6-74FF-74825970E367}"/>
          </ac:spMkLst>
        </pc:spChg>
        <pc:spChg chg="del">
          <ac:chgData name="Septian Parapak" userId="11f048609bb9debe" providerId="LiveId" clId="{2DBAB982-41FF-4D55-9CA9-7FEB49BB0E74}" dt="2025-05-23T04:59:31.213" v="201" actId="478"/>
          <ac:spMkLst>
            <pc:docMk/>
            <pc:sldMk cId="2869923417" sldId="285"/>
            <ac:spMk id="4" creationId="{3127ABFF-39B3-16FD-9087-AB041DAA6F0B}"/>
          </ac:spMkLst>
        </pc:spChg>
        <pc:spChg chg="add del mod ord">
          <ac:chgData name="Septian Parapak" userId="11f048609bb9debe" providerId="LiveId" clId="{2DBAB982-41FF-4D55-9CA9-7FEB49BB0E74}" dt="2025-05-23T05:00:08.084" v="214" actId="478"/>
          <ac:spMkLst>
            <pc:docMk/>
            <pc:sldMk cId="2869923417" sldId="285"/>
            <ac:spMk id="7" creationId="{C4259422-BD3C-23AA-9043-EAD5F903A8B0}"/>
          </ac:spMkLst>
        </pc:spChg>
        <pc:spChg chg="add del mod ord">
          <ac:chgData name="Septian Parapak" userId="11f048609bb9debe" providerId="LiveId" clId="{2DBAB982-41FF-4D55-9CA9-7FEB49BB0E74}" dt="2025-05-23T05:00:01.538" v="211" actId="478"/>
          <ac:spMkLst>
            <pc:docMk/>
            <pc:sldMk cId="2869923417" sldId="285"/>
            <ac:spMk id="8" creationId="{0389EE66-AD7A-566E-F2CE-C11747ABA0CC}"/>
          </ac:spMkLst>
        </pc:spChg>
        <pc:spChg chg="add del mod ord">
          <ac:chgData name="Septian Parapak" userId="11f048609bb9debe" providerId="LiveId" clId="{2DBAB982-41FF-4D55-9CA9-7FEB49BB0E74}" dt="2025-05-23T04:59:55.263" v="208" actId="478"/>
          <ac:spMkLst>
            <pc:docMk/>
            <pc:sldMk cId="2869923417" sldId="285"/>
            <ac:spMk id="9" creationId="{55A7B212-8D90-05CE-5979-AD9D8FA58E38}"/>
          </ac:spMkLst>
        </pc:spChg>
        <pc:spChg chg="add mod">
          <ac:chgData name="Septian Parapak" userId="11f048609bb9debe" providerId="LiveId" clId="{2DBAB982-41FF-4D55-9CA9-7FEB49BB0E74}" dt="2025-05-23T05:01:04.312" v="242" actId="1076"/>
          <ac:spMkLst>
            <pc:docMk/>
            <pc:sldMk cId="2869923417" sldId="285"/>
            <ac:spMk id="10" creationId="{A1EBCC75-CF10-53CD-7ED4-DA65E848563F}"/>
          </ac:spMkLst>
        </pc:spChg>
        <pc:spChg chg="add mod">
          <ac:chgData name="Septian Parapak" userId="11f048609bb9debe" providerId="LiveId" clId="{2DBAB982-41FF-4D55-9CA9-7FEB49BB0E74}" dt="2025-05-23T05:01:13.392" v="252" actId="20577"/>
          <ac:spMkLst>
            <pc:docMk/>
            <pc:sldMk cId="2869923417" sldId="285"/>
            <ac:spMk id="11" creationId="{011A1719-62DB-8881-4238-ABE0A04326C3}"/>
          </ac:spMkLst>
        </pc:spChg>
        <pc:picChg chg="add del mod">
          <ac:chgData name="Septian Parapak" userId="11f048609bb9debe" providerId="LiveId" clId="{2DBAB982-41FF-4D55-9CA9-7FEB49BB0E74}" dt="2025-05-23T05:01:07.933" v="245" actId="1076"/>
          <ac:picMkLst>
            <pc:docMk/>
            <pc:sldMk cId="2869923417" sldId="285"/>
            <ac:picMk id="6" creationId="{FD232766-4CE5-AE54-6861-D39E45D7CCAE}"/>
          </ac:picMkLst>
        </pc:picChg>
      </pc:sldChg>
      <pc:sldChg chg="del">
        <pc:chgData name="Septian Parapak" userId="11f048609bb9debe" providerId="LiveId" clId="{2DBAB982-41FF-4D55-9CA9-7FEB49BB0E74}" dt="2025-05-23T05:34:02.080" v="676" actId="47"/>
        <pc:sldMkLst>
          <pc:docMk/>
          <pc:sldMk cId="0" sldId="298"/>
        </pc:sldMkLst>
      </pc:sldChg>
      <pc:sldChg chg="addSp delSp modSp new mod modClrScheme chgLayout">
        <pc:chgData name="Septian Parapak" userId="11f048609bb9debe" providerId="LiveId" clId="{2DBAB982-41FF-4D55-9CA9-7FEB49BB0E74}" dt="2025-05-23T04:58:24.282" v="200" actId="1076"/>
        <pc:sldMkLst>
          <pc:docMk/>
          <pc:sldMk cId="133104466" sldId="299"/>
        </pc:sldMkLst>
        <pc:spChg chg="add del mod ord">
          <ac:chgData name="Septian Parapak" userId="11f048609bb9debe" providerId="LiveId" clId="{2DBAB982-41FF-4D55-9CA9-7FEB49BB0E74}" dt="2025-05-23T04:54:51.976" v="102" actId="700"/>
          <ac:spMkLst>
            <pc:docMk/>
            <pc:sldMk cId="133104466" sldId="299"/>
            <ac:spMk id="2" creationId="{2DEFCA76-DEFF-20BE-2ACA-31F277D166C1}"/>
          </ac:spMkLst>
        </pc:spChg>
        <pc:spChg chg="add mod ord">
          <ac:chgData name="Septian Parapak" userId="11f048609bb9debe" providerId="LiveId" clId="{2DBAB982-41FF-4D55-9CA9-7FEB49BB0E74}" dt="2025-05-23T04:58:24.282" v="200" actId="1076"/>
          <ac:spMkLst>
            <pc:docMk/>
            <pc:sldMk cId="133104466" sldId="299"/>
            <ac:spMk id="3" creationId="{EFD1C0B6-BB6D-501D-B931-6A7AD15F8817}"/>
          </ac:spMkLst>
        </pc:spChg>
        <pc:spChg chg="add mod">
          <ac:chgData name="Septian Parapak" userId="11f048609bb9debe" providerId="LiveId" clId="{2DBAB982-41FF-4D55-9CA9-7FEB49BB0E74}" dt="2025-05-23T04:58:12.884" v="196" actId="1076"/>
          <ac:spMkLst>
            <pc:docMk/>
            <pc:sldMk cId="133104466" sldId="299"/>
            <ac:spMk id="4" creationId="{1183D68D-1C3D-D886-CB97-242943D791DA}"/>
          </ac:spMkLst>
        </pc:spChg>
        <pc:spChg chg="add mod">
          <ac:chgData name="Septian Parapak" userId="11f048609bb9debe" providerId="LiveId" clId="{2DBAB982-41FF-4D55-9CA9-7FEB49BB0E74}" dt="2025-05-23T04:58:20.298" v="199" actId="404"/>
          <ac:spMkLst>
            <pc:docMk/>
            <pc:sldMk cId="133104466" sldId="299"/>
            <ac:spMk id="5" creationId="{B2591DDA-8C64-1D60-E0DA-478E84A1653A}"/>
          </ac:spMkLst>
        </pc:spChg>
      </pc:sldChg>
      <pc:sldChg chg="addSp delSp modSp new mod modClrScheme chgLayout">
        <pc:chgData name="Septian Parapak" userId="11f048609bb9debe" providerId="LiveId" clId="{2DBAB982-41FF-4D55-9CA9-7FEB49BB0E74}" dt="2025-05-23T05:05:14.687" v="333" actId="404"/>
        <pc:sldMkLst>
          <pc:docMk/>
          <pc:sldMk cId="2434387524" sldId="300"/>
        </pc:sldMkLst>
        <pc:spChg chg="del mod ord">
          <ac:chgData name="Septian Parapak" userId="11f048609bb9debe" providerId="LiveId" clId="{2DBAB982-41FF-4D55-9CA9-7FEB49BB0E74}" dt="2025-05-23T05:04:21.945" v="256" actId="700"/>
          <ac:spMkLst>
            <pc:docMk/>
            <pc:sldMk cId="2434387524" sldId="300"/>
            <ac:spMk id="2" creationId="{64367653-A8EB-887F-C88E-7239E16AE28C}"/>
          </ac:spMkLst>
        </pc:spChg>
        <pc:spChg chg="del">
          <ac:chgData name="Septian Parapak" userId="11f048609bb9debe" providerId="LiveId" clId="{2DBAB982-41FF-4D55-9CA9-7FEB49BB0E74}" dt="2025-05-23T05:04:21.945" v="256" actId="700"/>
          <ac:spMkLst>
            <pc:docMk/>
            <pc:sldMk cId="2434387524" sldId="300"/>
            <ac:spMk id="3" creationId="{27C4E92B-6CD6-6671-68EB-14BABEFD3E3B}"/>
          </ac:spMkLst>
        </pc:spChg>
        <pc:spChg chg="del">
          <ac:chgData name="Septian Parapak" userId="11f048609bb9debe" providerId="LiveId" clId="{2DBAB982-41FF-4D55-9CA9-7FEB49BB0E74}" dt="2025-05-23T05:04:21.945" v="256" actId="700"/>
          <ac:spMkLst>
            <pc:docMk/>
            <pc:sldMk cId="2434387524" sldId="300"/>
            <ac:spMk id="4" creationId="{8191F406-75B5-3ABC-24F3-E8A0C84F80A4}"/>
          </ac:spMkLst>
        </pc:spChg>
        <pc:spChg chg="add del mod ord">
          <ac:chgData name="Septian Parapak" userId="11f048609bb9debe" providerId="LiveId" clId="{2DBAB982-41FF-4D55-9CA9-7FEB49BB0E74}" dt="2025-05-23T05:04:36.608" v="257" actId="700"/>
          <ac:spMkLst>
            <pc:docMk/>
            <pc:sldMk cId="2434387524" sldId="300"/>
            <ac:spMk id="5" creationId="{63844E4B-7CED-BA6E-F365-EDCA06EE72D9}"/>
          </ac:spMkLst>
        </pc:spChg>
        <pc:spChg chg="add mod ord">
          <ac:chgData name="Septian Parapak" userId="11f048609bb9debe" providerId="LiveId" clId="{2DBAB982-41FF-4D55-9CA9-7FEB49BB0E74}" dt="2025-05-23T05:05:14.687" v="333" actId="404"/>
          <ac:spMkLst>
            <pc:docMk/>
            <pc:sldMk cId="2434387524" sldId="300"/>
            <ac:spMk id="6" creationId="{AFD40567-79FE-D5E4-B1B3-F58DEF9A351D}"/>
          </ac:spMkLst>
        </pc:spChg>
      </pc:sldChg>
      <pc:sldChg chg="addSp delSp modSp new mod modClrScheme chgLayout">
        <pc:chgData name="Septian Parapak" userId="11f048609bb9debe" providerId="LiveId" clId="{2DBAB982-41FF-4D55-9CA9-7FEB49BB0E74}" dt="2025-05-23T05:07:51.413" v="392" actId="404"/>
        <pc:sldMkLst>
          <pc:docMk/>
          <pc:sldMk cId="3206745325" sldId="301"/>
        </pc:sldMkLst>
        <pc:spChg chg="del mod ord">
          <ac:chgData name="Septian Parapak" userId="11f048609bb9debe" providerId="LiveId" clId="{2DBAB982-41FF-4D55-9CA9-7FEB49BB0E74}" dt="2025-05-23T05:05:58.072" v="335" actId="700"/>
          <ac:spMkLst>
            <pc:docMk/>
            <pc:sldMk cId="3206745325" sldId="301"/>
            <ac:spMk id="2" creationId="{9175FDC9-592F-A9E1-F038-820F6B10A8A1}"/>
          </ac:spMkLst>
        </pc:spChg>
        <pc:spChg chg="add mod ord">
          <ac:chgData name="Septian Parapak" userId="11f048609bb9debe" providerId="LiveId" clId="{2DBAB982-41FF-4D55-9CA9-7FEB49BB0E74}" dt="2025-05-23T05:07:36.323" v="387" actId="1076"/>
          <ac:spMkLst>
            <pc:docMk/>
            <pc:sldMk cId="3206745325" sldId="301"/>
            <ac:spMk id="3" creationId="{F74EA4C7-40B3-EEDF-5808-23D833E058DD}"/>
          </ac:spMkLst>
        </pc:spChg>
        <pc:spChg chg="add mod">
          <ac:chgData name="Septian Parapak" userId="11f048609bb9debe" providerId="LiveId" clId="{2DBAB982-41FF-4D55-9CA9-7FEB49BB0E74}" dt="2025-05-23T05:07:46.849" v="390" actId="404"/>
          <ac:spMkLst>
            <pc:docMk/>
            <pc:sldMk cId="3206745325" sldId="301"/>
            <ac:spMk id="9" creationId="{95C6FAFF-B6A8-2A44-CF32-C49B9C3F017E}"/>
          </ac:spMkLst>
        </pc:spChg>
        <pc:spChg chg="add mod">
          <ac:chgData name="Septian Parapak" userId="11f048609bb9debe" providerId="LiveId" clId="{2DBAB982-41FF-4D55-9CA9-7FEB49BB0E74}" dt="2025-05-23T05:07:49.007" v="391" actId="404"/>
          <ac:spMkLst>
            <pc:docMk/>
            <pc:sldMk cId="3206745325" sldId="301"/>
            <ac:spMk id="11" creationId="{C820A5C1-394B-8128-9A01-AED42E7093C3}"/>
          </ac:spMkLst>
        </pc:spChg>
        <pc:spChg chg="add mod">
          <ac:chgData name="Septian Parapak" userId="11f048609bb9debe" providerId="LiveId" clId="{2DBAB982-41FF-4D55-9CA9-7FEB49BB0E74}" dt="2025-05-23T05:07:51.413" v="392" actId="404"/>
          <ac:spMkLst>
            <pc:docMk/>
            <pc:sldMk cId="3206745325" sldId="301"/>
            <ac:spMk id="13" creationId="{FA7A5E5E-C365-7065-BC90-3F0F233076FB}"/>
          </ac:spMkLst>
        </pc:spChg>
        <pc:spChg chg="add mod">
          <ac:chgData name="Septian Parapak" userId="11f048609bb9debe" providerId="LiveId" clId="{2DBAB982-41FF-4D55-9CA9-7FEB49BB0E74}" dt="2025-05-23T05:07:31.401" v="385" actId="404"/>
          <ac:spMkLst>
            <pc:docMk/>
            <pc:sldMk cId="3206745325" sldId="301"/>
            <ac:spMk id="14" creationId="{D04C169A-2C79-5B3A-E04D-C7ABADE4F175}"/>
          </ac:spMkLst>
        </pc:spChg>
        <pc:picChg chg="add mod">
          <ac:chgData name="Septian Parapak" userId="11f048609bb9debe" providerId="LiveId" clId="{2DBAB982-41FF-4D55-9CA9-7FEB49BB0E74}" dt="2025-05-23T05:06:07.086" v="341" actId="1076"/>
          <ac:picMkLst>
            <pc:docMk/>
            <pc:sldMk cId="3206745325" sldId="301"/>
            <ac:picMk id="5" creationId="{0559C980-1F1C-38A2-29D3-272DD336A4E3}"/>
          </ac:picMkLst>
        </pc:picChg>
        <pc:picChg chg="add mod">
          <ac:chgData name="Septian Parapak" userId="11f048609bb9debe" providerId="LiveId" clId="{2DBAB982-41FF-4D55-9CA9-7FEB49BB0E74}" dt="2025-05-23T05:07:43.924" v="389" actId="1076"/>
          <ac:picMkLst>
            <pc:docMk/>
            <pc:sldMk cId="3206745325" sldId="301"/>
            <ac:picMk id="7" creationId="{ADE17AAE-66F0-B2BE-30DE-1A79FB3EF371}"/>
          </ac:picMkLst>
        </pc:picChg>
      </pc:sldChg>
      <pc:sldChg chg="addSp delSp modSp new mod modClrScheme modAnim chgLayout">
        <pc:chgData name="Septian Parapak" userId="11f048609bb9debe" providerId="LiveId" clId="{2DBAB982-41FF-4D55-9CA9-7FEB49BB0E74}" dt="2025-05-23T05:23:45.112" v="597"/>
        <pc:sldMkLst>
          <pc:docMk/>
          <pc:sldMk cId="2728491965" sldId="302"/>
        </pc:sldMkLst>
        <pc:spChg chg="del mod ord">
          <ac:chgData name="Septian Parapak" userId="11f048609bb9debe" providerId="LiveId" clId="{2DBAB982-41FF-4D55-9CA9-7FEB49BB0E74}" dt="2025-05-23T05:13:46.619" v="394" actId="700"/>
          <ac:spMkLst>
            <pc:docMk/>
            <pc:sldMk cId="2728491965" sldId="302"/>
            <ac:spMk id="2" creationId="{723337D7-5C7B-DB7A-A80E-696B5FAF1C0E}"/>
          </ac:spMkLst>
        </pc:spChg>
        <pc:spChg chg="add del mod ord">
          <ac:chgData name="Septian Parapak" userId="11f048609bb9debe" providerId="LiveId" clId="{2DBAB982-41FF-4D55-9CA9-7FEB49BB0E74}" dt="2025-05-23T05:13:52.052" v="395" actId="700"/>
          <ac:spMkLst>
            <pc:docMk/>
            <pc:sldMk cId="2728491965" sldId="302"/>
            <ac:spMk id="3" creationId="{87ADCD2A-BF76-3CE3-98F0-32939BA432D2}"/>
          </ac:spMkLst>
        </pc:spChg>
        <pc:spChg chg="add mod ord">
          <ac:chgData name="Septian Parapak" userId="11f048609bb9debe" providerId="LiveId" clId="{2DBAB982-41FF-4D55-9CA9-7FEB49BB0E74}" dt="2025-05-23T05:19:37.004" v="514" actId="1076"/>
          <ac:spMkLst>
            <pc:docMk/>
            <pc:sldMk cId="2728491965" sldId="302"/>
            <ac:spMk id="4" creationId="{DEE89770-9B97-A3AB-FDE6-005A58D53967}"/>
          </ac:spMkLst>
        </pc:spChg>
        <pc:spChg chg="add mod ord">
          <ac:chgData name="Septian Parapak" userId="11f048609bb9debe" providerId="LiveId" clId="{2DBAB982-41FF-4D55-9CA9-7FEB49BB0E74}" dt="2025-05-23T05:19:37.004" v="514" actId="1076"/>
          <ac:spMkLst>
            <pc:docMk/>
            <pc:sldMk cId="2728491965" sldId="302"/>
            <ac:spMk id="5" creationId="{3395AA22-C574-A143-53B5-1F594105F963}"/>
          </ac:spMkLst>
        </pc:spChg>
        <pc:spChg chg="add mod">
          <ac:chgData name="Septian Parapak" userId="11f048609bb9debe" providerId="LiveId" clId="{2DBAB982-41FF-4D55-9CA9-7FEB49BB0E74}" dt="2025-05-23T05:19:37.004" v="514" actId="1076"/>
          <ac:spMkLst>
            <pc:docMk/>
            <pc:sldMk cId="2728491965" sldId="302"/>
            <ac:spMk id="6" creationId="{FD9D9BFC-0E5C-86C9-6CBE-E274F68D76C8}"/>
          </ac:spMkLst>
        </pc:spChg>
        <pc:spChg chg="add mod">
          <ac:chgData name="Septian Parapak" userId="11f048609bb9debe" providerId="LiveId" clId="{2DBAB982-41FF-4D55-9CA9-7FEB49BB0E74}" dt="2025-05-23T05:19:37.004" v="514" actId="1076"/>
          <ac:spMkLst>
            <pc:docMk/>
            <pc:sldMk cId="2728491965" sldId="302"/>
            <ac:spMk id="7" creationId="{171C6526-E847-D929-515E-F653E876ED4D}"/>
          </ac:spMkLst>
        </pc:spChg>
        <pc:spChg chg="add del mod">
          <ac:chgData name="Septian Parapak" userId="11f048609bb9debe" providerId="LiveId" clId="{2DBAB982-41FF-4D55-9CA9-7FEB49BB0E74}" dt="2025-05-23T05:19:30.469" v="513" actId="478"/>
          <ac:spMkLst>
            <pc:docMk/>
            <pc:sldMk cId="2728491965" sldId="302"/>
            <ac:spMk id="8" creationId="{9AAED8C2-3ED4-8E3E-2705-4E07F64925B8}"/>
          </ac:spMkLst>
        </pc:spChg>
        <pc:spChg chg="add del">
          <ac:chgData name="Septian Parapak" userId="11f048609bb9debe" providerId="LiveId" clId="{2DBAB982-41FF-4D55-9CA9-7FEB49BB0E74}" dt="2025-05-23T05:15:37.958" v="446" actId="22"/>
          <ac:spMkLst>
            <pc:docMk/>
            <pc:sldMk cId="2728491965" sldId="302"/>
            <ac:spMk id="10" creationId="{38B21266-9040-ABDB-EEFB-9FC0383549D3}"/>
          </ac:spMkLst>
        </pc:spChg>
        <pc:spChg chg="add mod">
          <ac:chgData name="Septian Parapak" userId="11f048609bb9debe" providerId="LiveId" clId="{2DBAB982-41FF-4D55-9CA9-7FEB49BB0E74}" dt="2025-05-23T05:22:54.491" v="586" actId="1076"/>
          <ac:spMkLst>
            <pc:docMk/>
            <pc:sldMk cId="2728491965" sldId="302"/>
            <ac:spMk id="11" creationId="{0FEFADAC-89F8-9F34-8FC9-B5EBFECB0865}"/>
          </ac:spMkLst>
        </pc:spChg>
        <pc:spChg chg="add mod ord">
          <ac:chgData name="Septian Parapak" userId="11f048609bb9debe" providerId="LiveId" clId="{2DBAB982-41FF-4D55-9CA9-7FEB49BB0E74}" dt="2025-05-23T05:19:37.004" v="514" actId="1076"/>
          <ac:spMkLst>
            <pc:docMk/>
            <pc:sldMk cId="2728491965" sldId="302"/>
            <ac:spMk id="12" creationId="{672291D7-C98B-EC48-33FE-902D4F25E609}"/>
          </ac:spMkLst>
        </pc:spChg>
        <pc:spChg chg="add mod">
          <ac:chgData name="Septian Parapak" userId="11f048609bb9debe" providerId="LiveId" clId="{2DBAB982-41FF-4D55-9CA9-7FEB49BB0E74}" dt="2025-05-23T05:19:37.004" v="514" actId="1076"/>
          <ac:spMkLst>
            <pc:docMk/>
            <pc:sldMk cId="2728491965" sldId="302"/>
            <ac:spMk id="13" creationId="{4C62BEB6-699E-69D7-C3C1-D4FEA582839E}"/>
          </ac:spMkLst>
        </pc:spChg>
        <pc:spChg chg="add mod">
          <ac:chgData name="Septian Parapak" userId="11f048609bb9debe" providerId="LiveId" clId="{2DBAB982-41FF-4D55-9CA9-7FEB49BB0E74}" dt="2025-05-23T05:20:55.183" v="531" actId="1076"/>
          <ac:spMkLst>
            <pc:docMk/>
            <pc:sldMk cId="2728491965" sldId="302"/>
            <ac:spMk id="15" creationId="{45DAAD02-FE5C-7CC2-DB69-CD332D8E5135}"/>
          </ac:spMkLst>
        </pc:spChg>
        <pc:spChg chg="add mod">
          <ac:chgData name="Septian Parapak" userId="11f048609bb9debe" providerId="LiveId" clId="{2DBAB982-41FF-4D55-9CA9-7FEB49BB0E74}" dt="2025-05-23T05:20:57.389" v="532" actId="1076"/>
          <ac:spMkLst>
            <pc:docMk/>
            <pc:sldMk cId="2728491965" sldId="302"/>
            <ac:spMk id="17" creationId="{B814B18A-BCEB-F572-3500-8F7285D87E23}"/>
          </ac:spMkLst>
        </pc:spChg>
        <pc:spChg chg="add mod">
          <ac:chgData name="Septian Parapak" userId="11f048609bb9debe" providerId="LiveId" clId="{2DBAB982-41FF-4D55-9CA9-7FEB49BB0E74}" dt="2025-05-23T05:21:36.497" v="556" actId="1076"/>
          <ac:spMkLst>
            <pc:docMk/>
            <pc:sldMk cId="2728491965" sldId="302"/>
            <ac:spMk id="19" creationId="{033ADD14-5610-AFD3-C74B-375C765A329B}"/>
          </ac:spMkLst>
        </pc:spChg>
      </pc:sldChg>
      <pc:sldChg chg="addSp delSp modSp new mod modClrScheme chgLayout">
        <pc:chgData name="Septian Parapak" userId="11f048609bb9debe" providerId="LiveId" clId="{2DBAB982-41FF-4D55-9CA9-7FEB49BB0E74}" dt="2025-05-23T06:21:24.904" v="733" actId="166"/>
        <pc:sldMkLst>
          <pc:docMk/>
          <pc:sldMk cId="1489239422" sldId="303"/>
        </pc:sldMkLst>
        <pc:spChg chg="del mod ord">
          <ac:chgData name="Septian Parapak" userId="11f048609bb9debe" providerId="LiveId" clId="{2DBAB982-41FF-4D55-9CA9-7FEB49BB0E74}" dt="2025-05-23T05:31:11.309" v="608" actId="700"/>
          <ac:spMkLst>
            <pc:docMk/>
            <pc:sldMk cId="1489239422" sldId="303"/>
            <ac:spMk id="2" creationId="{F05EB58D-41E5-30E8-3495-0945F15B2EF6}"/>
          </ac:spMkLst>
        </pc:spChg>
        <pc:spChg chg="del">
          <ac:chgData name="Septian Parapak" userId="11f048609bb9debe" providerId="LiveId" clId="{2DBAB982-41FF-4D55-9CA9-7FEB49BB0E74}" dt="2025-05-23T05:31:11.309" v="608" actId="700"/>
          <ac:spMkLst>
            <pc:docMk/>
            <pc:sldMk cId="1489239422" sldId="303"/>
            <ac:spMk id="3" creationId="{EF2BAF59-5050-731C-6C0C-B758EFC94291}"/>
          </ac:spMkLst>
        </pc:spChg>
        <pc:spChg chg="del">
          <ac:chgData name="Septian Parapak" userId="11f048609bb9debe" providerId="LiveId" clId="{2DBAB982-41FF-4D55-9CA9-7FEB49BB0E74}" dt="2025-05-23T05:31:11.309" v="608" actId="700"/>
          <ac:spMkLst>
            <pc:docMk/>
            <pc:sldMk cId="1489239422" sldId="303"/>
            <ac:spMk id="4" creationId="{6CA8FC3E-7467-F435-91A2-1326F3F6E511}"/>
          </ac:spMkLst>
        </pc:spChg>
        <pc:spChg chg="add mod ord">
          <ac:chgData name="Septian Parapak" userId="11f048609bb9debe" providerId="LiveId" clId="{2DBAB982-41FF-4D55-9CA9-7FEB49BB0E74}" dt="2025-05-23T06:21:24.904" v="733" actId="166"/>
          <ac:spMkLst>
            <pc:docMk/>
            <pc:sldMk cId="1489239422" sldId="303"/>
            <ac:spMk id="5" creationId="{509242FF-26D5-CCF8-A80D-C2DE59A269C8}"/>
          </ac:spMkLst>
        </pc:spChg>
        <pc:spChg chg="add del mod">
          <ac:chgData name="Septian Parapak" userId="11f048609bb9debe" providerId="LiveId" clId="{2DBAB982-41FF-4D55-9CA9-7FEB49BB0E74}" dt="2025-05-23T05:33:23.436" v="675" actId="478"/>
          <ac:spMkLst>
            <pc:docMk/>
            <pc:sldMk cId="1489239422" sldId="303"/>
            <ac:spMk id="9" creationId="{404F5EC3-0355-C96B-4BD2-C588129EA11C}"/>
          </ac:spMkLst>
        </pc:spChg>
        <pc:picChg chg="add del mod">
          <ac:chgData name="Septian Parapak" userId="11f048609bb9debe" providerId="LiveId" clId="{2DBAB982-41FF-4D55-9CA9-7FEB49BB0E74}" dt="2025-05-23T05:33:15.898" v="672" actId="478"/>
          <ac:picMkLst>
            <pc:docMk/>
            <pc:sldMk cId="1489239422" sldId="303"/>
            <ac:picMk id="7" creationId="{73A809DC-EFA6-800E-991E-6932FA2CBD94}"/>
          </ac:picMkLst>
        </pc:picChg>
        <pc:picChg chg="add">
          <ac:chgData name="Septian Parapak" userId="11f048609bb9debe" providerId="LiveId" clId="{2DBAB982-41FF-4D55-9CA9-7FEB49BB0E74}" dt="2025-05-23T05:33:17.174" v="673" actId="22"/>
          <ac:picMkLst>
            <pc:docMk/>
            <pc:sldMk cId="1489239422" sldId="303"/>
            <ac:picMk id="11" creationId="{84C4C702-C922-D57F-B0AD-4E417C1B0C52}"/>
          </ac:picMkLst>
        </pc:picChg>
      </pc:sldChg>
      <pc:sldChg chg="addSp delSp modSp new del mod modClrScheme chgLayout">
        <pc:chgData name="Septian Parapak" userId="11f048609bb9debe" providerId="LiveId" clId="{2DBAB982-41FF-4D55-9CA9-7FEB49BB0E74}" dt="2025-05-23T05:26:54.763" v="606" actId="47"/>
        <pc:sldMkLst>
          <pc:docMk/>
          <pc:sldMk cId="3946182934" sldId="303"/>
        </pc:sldMkLst>
        <pc:spChg chg="del mod ord">
          <ac:chgData name="Septian Parapak" userId="11f048609bb9debe" providerId="LiveId" clId="{2DBAB982-41FF-4D55-9CA9-7FEB49BB0E74}" dt="2025-05-23T05:26:16.134" v="599" actId="700"/>
          <ac:spMkLst>
            <pc:docMk/>
            <pc:sldMk cId="3946182934" sldId="303"/>
            <ac:spMk id="2" creationId="{A6EF0FCB-5452-53B3-A0A6-3B050FD05630}"/>
          </ac:spMkLst>
        </pc:spChg>
        <pc:spChg chg="del">
          <ac:chgData name="Septian Parapak" userId="11f048609bb9debe" providerId="LiveId" clId="{2DBAB982-41FF-4D55-9CA9-7FEB49BB0E74}" dt="2025-05-23T05:26:16.134" v="599" actId="700"/>
          <ac:spMkLst>
            <pc:docMk/>
            <pc:sldMk cId="3946182934" sldId="303"/>
            <ac:spMk id="3" creationId="{1526237A-D6C6-6661-1FE5-679F6E800A4C}"/>
          </ac:spMkLst>
        </pc:spChg>
        <pc:spChg chg="add mod ord">
          <ac:chgData name="Septian Parapak" userId="11f048609bb9debe" providerId="LiveId" clId="{2DBAB982-41FF-4D55-9CA9-7FEB49BB0E74}" dt="2025-05-23T05:26:17.625" v="600"/>
          <ac:spMkLst>
            <pc:docMk/>
            <pc:sldMk cId="3946182934" sldId="303"/>
            <ac:spMk id="4" creationId="{BCE89EC1-0179-D5A3-0317-A1DA8A552DB3}"/>
          </ac:spMkLst>
        </pc:spChg>
        <pc:picChg chg="add del mod">
          <ac:chgData name="Septian Parapak" userId="11f048609bb9debe" providerId="LiveId" clId="{2DBAB982-41FF-4D55-9CA9-7FEB49BB0E74}" dt="2025-05-23T05:26:36.542" v="603" actId="478"/>
          <ac:picMkLst>
            <pc:docMk/>
            <pc:sldMk cId="3946182934" sldId="303"/>
            <ac:picMk id="6" creationId="{E62A70BB-44FB-763A-52A9-BEA1B73E3247}"/>
          </ac:picMkLst>
        </pc:picChg>
        <pc:picChg chg="add del">
          <ac:chgData name="Septian Parapak" userId="11f048609bb9debe" providerId="LiveId" clId="{2DBAB982-41FF-4D55-9CA9-7FEB49BB0E74}" dt="2025-05-23T05:26:42.927" v="605" actId="22"/>
          <ac:picMkLst>
            <pc:docMk/>
            <pc:sldMk cId="3946182934" sldId="303"/>
            <ac:picMk id="8" creationId="{F4497465-CC67-419F-84C4-38AC2978F5FD}"/>
          </ac:picMkLst>
        </pc:picChg>
      </pc:sldChg>
      <pc:sldChg chg="del">
        <pc:chgData name="Septian Parapak" userId="11f048609bb9debe" providerId="LiveId" clId="{2DBAB982-41FF-4D55-9CA9-7FEB49BB0E74}" dt="2025-05-23T04:49:41.256" v="1" actId="47"/>
        <pc:sldMkLst>
          <pc:docMk/>
          <pc:sldMk cId="0" sldId="311"/>
        </pc:sldMkLst>
      </pc:sldChg>
      <pc:sldChg chg="del">
        <pc:chgData name="Septian Parapak" userId="11f048609bb9debe" providerId="LiveId" clId="{2DBAB982-41FF-4D55-9CA9-7FEB49BB0E74}" dt="2025-05-23T04:50:19.074" v="2" actId="47"/>
        <pc:sldMkLst>
          <pc:docMk/>
          <pc:sldMk cId="2936841102" sldId="359"/>
        </pc:sldMkLst>
      </pc:sldChg>
      <pc:sldChg chg="del">
        <pc:chgData name="Septian Parapak" userId="11f048609bb9debe" providerId="LiveId" clId="{2DBAB982-41FF-4D55-9CA9-7FEB49BB0E74}" dt="2025-05-23T04:50:19.074" v="2" actId="47"/>
        <pc:sldMkLst>
          <pc:docMk/>
          <pc:sldMk cId="1868025549" sldId="360"/>
        </pc:sldMkLst>
      </pc:sldChg>
      <pc:sldMasterChg chg="delSldLayout">
        <pc:chgData name="Septian Parapak" userId="11f048609bb9debe" providerId="LiveId" clId="{2DBAB982-41FF-4D55-9CA9-7FEB49BB0E74}" dt="2025-05-23T05:34:02.080" v="676" actId="47"/>
        <pc:sldMasterMkLst>
          <pc:docMk/>
          <pc:sldMasterMk cId="0" sldId="2147483648"/>
        </pc:sldMasterMkLst>
        <pc:sldLayoutChg chg="del">
          <pc:chgData name="Septian Parapak" userId="11f048609bb9debe" providerId="LiveId" clId="{2DBAB982-41FF-4D55-9CA9-7FEB49BB0E74}" dt="2025-05-23T05:34:02.080" v="676" actId="47"/>
          <pc:sldLayoutMkLst>
            <pc:docMk/>
            <pc:sldMasterMk cId="0" sldId="2147483648"/>
            <pc:sldLayoutMk cId="0" sldId="2147483690"/>
          </pc:sldLayoutMkLst>
        </pc:sldLayoutChg>
        <pc:sldLayoutChg chg="del">
          <pc:chgData name="Septian Parapak" userId="11f048609bb9debe" providerId="LiveId" clId="{2DBAB982-41FF-4D55-9CA9-7FEB49BB0E74}" dt="2025-05-23T04:50:19.074" v="2" actId="47"/>
          <pc:sldLayoutMkLst>
            <pc:docMk/>
            <pc:sldMasterMk cId="0" sldId="2147483648"/>
            <pc:sldLayoutMk cId="3017155723" sldId="2147483862"/>
          </pc:sldLayoutMkLst>
        </pc:sldLayoutChg>
        <pc:sldLayoutChg chg="del">
          <pc:chgData name="Septian Parapak" userId="11f048609bb9debe" providerId="LiveId" clId="{2DBAB982-41FF-4D55-9CA9-7FEB49BB0E74}" dt="2025-05-23T04:49:41.256" v="1" actId="47"/>
          <pc:sldLayoutMkLst>
            <pc:docMk/>
            <pc:sldMasterMk cId="0" sldId="2147483648"/>
            <pc:sldLayoutMk cId="117436603" sldId="2147483865"/>
          </pc:sldLayoutMkLst>
        </pc:sldLayoutChg>
      </pc:sldMasterChg>
      <pc:sldMasterChg chg="delSldLayout">
        <pc:chgData name="Septian Parapak" userId="11f048609bb9debe" providerId="LiveId" clId="{2DBAB982-41FF-4D55-9CA9-7FEB49BB0E74}" dt="2025-05-23T05:26:54.763" v="606" actId="47"/>
        <pc:sldMasterMkLst>
          <pc:docMk/>
          <pc:sldMasterMk cId="0" sldId="2147483697"/>
        </pc:sldMasterMkLst>
        <pc:sldLayoutChg chg="del">
          <pc:chgData name="Septian Parapak" userId="11f048609bb9debe" providerId="LiveId" clId="{2DBAB982-41FF-4D55-9CA9-7FEB49BB0E74}" dt="2025-05-23T05:26:54.763" v="606" actId="47"/>
          <pc:sldLayoutMkLst>
            <pc:docMk/>
            <pc:sldMasterMk cId="0" sldId="2147483697"/>
            <pc:sldLayoutMk cId="0" sldId="2147483712"/>
          </pc:sldLayoutMkLst>
        </pc:sldLayoutChg>
        <pc:sldLayoutChg chg="del">
          <pc:chgData name="Septian Parapak" userId="11f048609bb9debe" providerId="LiveId" clId="{2DBAB982-41FF-4D55-9CA9-7FEB49BB0E74}" dt="2025-05-23T04:49:21.519" v="0" actId="47"/>
          <pc:sldLayoutMkLst>
            <pc:docMk/>
            <pc:sldMasterMk cId="0" sldId="2147483697"/>
            <pc:sldLayoutMk cId="3088499630" sldId="2147483858"/>
          </pc:sldLayoutMkLst>
        </pc:sldLayoutChg>
        <pc:sldLayoutChg chg="del">
          <pc:chgData name="Septian Parapak" userId="11f048609bb9debe" providerId="LiveId" clId="{2DBAB982-41FF-4D55-9CA9-7FEB49BB0E74}" dt="2025-05-23T04:49:21.519" v="0" actId="47"/>
          <pc:sldLayoutMkLst>
            <pc:docMk/>
            <pc:sldMasterMk cId="0" sldId="2147483697"/>
            <pc:sldLayoutMk cId="2844201149" sldId="2147483859"/>
          </pc:sldLayoutMkLst>
        </pc:sldLayoutChg>
      </pc:sldMasterChg>
      <pc:sldMasterChg chg="delSldLayout">
        <pc:chgData name="Septian Parapak" userId="11f048609bb9debe" providerId="LiveId" clId="{2DBAB982-41FF-4D55-9CA9-7FEB49BB0E74}" dt="2025-05-23T05:34:03.076" v="677" actId="47"/>
        <pc:sldMasterMkLst>
          <pc:docMk/>
          <pc:sldMasterMk cId="0" sldId="2147483747"/>
        </pc:sldMasterMkLst>
        <pc:sldLayoutChg chg="del">
          <pc:chgData name="Septian Parapak" userId="11f048609bb9debe" providerId="LiveId" clId="{2DBAB982-41FF-4D55-9CA9-7FEB49BB0E74}" dt="2025-05-23T04:50:19.074" v="2" actId="47"/>
          <pc:sldLayoutMkLst>
            <pc:docMk/>
            <pc:sldMasterMk cId="0" sldId="2147483747"/>
            <pc:sldLayoutMk cId="0" sldId="2147483754"/>
          </pc:sldLayoutMkLst>
        </pc:sldLayoutChg>
        <pc:sldLayoutChg chg="del">
          <pc:chgData name="Septian Parapak" userId="11f048609bb9debe" providerId="LiveId" clId="{2DBAB982-41FF-4D55-9CA9-7FEB49BB0E74}" dt="2025-05-23T04:50:19.074" v="2" actId="47"/>
          <pc:sldLayoutMkLst>
            <pc:docMk/>
            <pc:sldMasterMk cId="0" sldId="2147483747"/>
            <pc:sldLayoutMk cId="0" sldId="2147483755"/>
          </pc:sldLayoutMkLst>
        </pc:sldLayoutChg>
        <pc:sldLayoutChg chg="del">
          <pc:chgData name="Septian Parapak" userId="11f048609bb9debe" providerId="LiveId" clId="{2DBAB982-41FF-4D55-9CA9-7FEB49BB0E74}" dt="2025-05-23T05:34:03.076" v="677" actId="47"/>
          <pc:sldLayoutMkLst>
            <pc:docMk/>
            <pc:sldMasterMk cId="0" sldId="2147483747"/>
            <pc:sldLayoutMk cId="0" sldId="2147483791"/>
          </pc:sldLayoutMkLst>
        </pc:sldLayoutChg>
        <pc:sldLayoutChg chg="del">
          <pc:chgData name="Septian Parapak" userId="11f048609bb9debe" providerId="LiveId" clId="{2DBAB982-41FF-4D55-9CA9-7FEB49BB0E74}" dt="2025-05-23T04:50:19.074" v="2" actId="47"/>
          <pc:sldLayoutMkLst>
            <pc:docMk/>
            <pc:sldMasterMk cId="0" sldId="2147483747"/>
            <pc:sldLayoutMk cId="2667502442" sldId="2147483864"/>
          </pc:sldLayoutMkLst>
        </pc:sldLayoutChg>
      </pc:sldMasterChg>
      <pc:sldMasterChg chg="delSldLayout">
        <pc:chgData name="Septian Parapak" userId="11f048609bb9debe" providerId="LiveId" clId="{2DBAB982-41FF-4D55-9CA9-7FEB49BB0E74}" dt="2025-05-23T04:49:41.256" v="1" actId="47"/>
        <pc:sldMasterMkLst>
          <pc:docMk/>
          <pc:sldMasterMk cId="0" sldId="2147483792"/>
        </pc:sldMasterMkLst>
        <pc:sldLayoutChg chg="del">
          <pc:chgData name="Septian Parapak" userId="11f048609bb9debe" providerId="LiveId" clId="{2DBAB982-41FF-4D55-9CA9-7FEB49BB0E74}" dt="2025-05-23T04:49:41.256" v="1" actId="47"/>
          <pc:sldLayoutMkLst>
            <pc:docMk/>
            <pc:sldMasterMk cId="0" sldId="2147483792"/>
            <pc:sldLayoutMk cId="1608608306" sldId="214748386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rive.google.com/file/d/1QGTuPsmhnG81sxZXlwW5jyqgF9wLFKxh/view"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www.elastic.co/elastic-stack/features" TargetMode="External"/><Relationship Id="rId4" Type="http://schemas.openxmlformats.org/officeDocument/2006/relationships/hyperlink" Target="https://drive.google.com/file/d/1CMEbTiMWqxQLi9ShOXZq9NmVK3g_bCWb/view"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5" name="Google Shape;93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&lt; introduce yourself &gt;</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At Elastic, we believe the key to achieving your desired business outcomes is to solve the underlying data challenges that are hindering your success.</a:t>
            </a: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Let me explain…</a:t>
            </a:r>
            <a:endParaRPr>
              <a:solidFill>
                <a:schemeClr val="dk1"/>
              </a:solidFill>
              <a:latin typeface="Inter"/>
              <a:ea typeface="Inter"/>
              <a:cs typeface="Inter"/>
              <a:sym typeface="Inte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p14:notes"/>
          <p:cNvSpPr txBox="1">
            <a:spLocks noGrp="1"/>
          </p:cNvSpPr>
          <p:nvPr>
            <p:ph type="body" idx="1"/>
          </p:nvPr>
        </p:nvSpPr>
        <p:spPr>
          <a:xfrm>
            <a:off x="685800" y="4343401"/>
            <a:ext cx="5486400" cy="4114800"/>
          </a:xfrm>
          <a:prstGeom prst="rect">
            <a:avLst/>
          </a:prstGeom>
          <a:noFill/>
          <a:ln>
            <a:noFill/>
          </a:ln>
        </p:spPr>
        <p:txBody>
          <a:bodyPr spcFirstLastPara="1" wrap="square" lIns="89450" tIns="89450" rIns="89450" bIns="89450" anchor="ctr" anchorCtr="0">
            <a:noAutofit/>
          </a:bodyPr>
          <a:lstStyle/>
          <a:p>
            <a:pPr marL="0" lvl="0" indent="0" algn="l" rtl="0">
              <a:lnSpc>
                <a:spcPct val="100000"/>
              </a:lnSpc>
              <a:spcBef>
                <a:spcPts val="0"/>
              </a:spcBef>
              <a:spcAft>
                <a:spcPts val="0"/>
              </a:spcAft>
              <a:buClr>
                <a:schemeClr val="dk1"/>
              </a:buClr>
              <a:buSzPts val="1200"/>
              <a:buFont typeface="Arial"/>
              <a:buNone/>
            </a:pPr>
            <a:endParaRPr>
              <a:solidFill>
                <a:schemeClr val="dk1"/>
              </a:solidFill>
            </a:endParaRPr>
          </a:p>
        </p:txBody>
      </p:sp>
      <p:sp>
        <p:nvSpPr>
          <p:cNvPr id="982" name="Google Shape;98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76217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Comparing Elastic with current market or competitors</a:t>
            </a:r>
          </a:p>
        </p:txBody>
      </p:sp>
    </p:spTree>
    <p:extLst>
      <p:ext uri="{BB962C8B-B14F-4D97-AF65-F5344CB8AC3E}">
        <p14:creationId xmlns:p14="http://schemas.microsoft.com/office/powerpoint/2010/main" val="1084026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Elastic recognized as Gartner Leader</a:t>
            </a:r>
          </a:p>
        </p:txBody>
      </p:sp>
    </p:spTree>
    <p:extLst>
      <p:ext uri="{BB962C8B-B14F-4D97-AF65-F5344CB8AC3E}">
        <p14:creationId xmlns:p14="http://schemas.microsoft.com/office/powerpoint/2010/main" val="1502600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9"/>
        <p:cNvGrpSpPr/>
        <p:nvPr/>
      </p:nvGrpSpPr>
      <p:grpSpPr>
        <a:xfrm>
          <a:off x="0" y="0"/>
          <a:ext cx="0" cy="0"/>
          <a:chOff x="0" y="0"/>
          <a:chExt cx="0" cy="0"/>
        </a:xfrm>
      </p:grpSpPr>
      <p:sp>
        <p:nvSpPr>
          <p:cNvPr id="1580" name="Google Shape;1580;g2ec5a879fbc_3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1" name="Google Shape;1581;g2ec5a879fbc_3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Industry leading certifications that bolster Elastic as Enterprise ready</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41592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Google Shape;1260;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1" name="Google Shape;1261;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Inter"/>
              <a:ea typeface="Inter"/>
              <a:cs typeface="Inter"/>
              <a:sym typeface="Inte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9"/>
        <p:cNvGrpSpPr/>
        <p:nvPr/>
      </p:nvGrpSpPr>
      <p:grpSpPr>
        <a:xfrm>
          <a:off x="0" y="0"/>
          <a:ext cx="0" cy="0"/>
          <a:chOff x="0" y="0"/>
          <a:chExt cx="0" cy="0"/>
        </a:xfrm>
      </p:grpSpPr>
      <p:sp>
        <p:nvSpPr>
          <p:cNvPr id="3470" name="Google Shape;3470;g26c76e56e10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1" name="Google Shape;3471;g26c76e56e10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u="sng">
                <a:solidFill>
                  <a:schemeClr val="hlink"/>
                </a:solidFill>
                <a:hlinkClick r:id="rId3"/>
              </a:rPr>
              <a:t>https://drive.google.com/file/d/1QGTuPsmhnG81sxZXlwW5jyqgF9wLFKxh/view</a:t>
            </a:r>
            <a:r>
              <a:rPr lang="en"/>
              <a:t>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 u="sng">
                <a:solidFill>
                  <a:schemeClr val="hlink"/>
                </a:solidFill>
                <a:hlinkClick r:id="rId4"/>
              </a:rPr>
              <a:t>https://drive.google.com/file/d/1CMEbTiMWqxQLi9ShOXZq9NmVK3g_bCWb/view</a:t>
            </a:r>
            <a:r>
              <a:rPr lang="en">
                <a:solidFill>
                  <a:schemeClr val="dk1"/>
                </a:solidFill>
              </a:rPr>
              <a:t>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u="sng">
                <a:solidFill>
                  <a:schemeClr val="hlink"/>
                </a:solidFill>
                <a:hlinkClick r:id="rId5"/>
              </a:rPr>
              <a:t>https://www.elastic.co/elastic-stack/features</a:t>
            </a:r>
            <a:r>
              <a:rPr lang="en">
                <a:solidFill>
                  <a:schemeClr val="dk1"/>
                </a:solidFill>
              </a:rPr>
              <a:t> </a:t>
            </a:r>
            <a:endParaRPr>
              <a:solidFill>
                <a:schemeClr val="dk1"/>
              </a:solidFill>
            </a:endParaRPr>
          </a:p>
        </p:txBody>
      </p:sp>
    </p:spTree>
    <p:extLst>
      <p:ext uri="{BB962C8B-B14F-4D97-AF65-F5344CB8AC3E}">
        <p14:creationId xmlns:p14="http://schemas.microsoft.com/office/powerpoint/2010/main" val="20859815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2"/>
        <p:cNvGrpSpPr/>
        <p:nvPr/>
      </p:nvGrpSpPr>
      <p:grpSpPr>
        <a:xfrm>
          <a:off x="0" y="0"/>
          <a:ext cx="0" cy="0"/>
          <a:chOff x="0" y="0"/>
          <a:chExt cx="0" cy="0"/>
        </a:xfrm>
      </p:grpSpPr>
      <p:sp>
        <p:nvSpPr>
          <p:cNvPr id="1303" name="Google Shape;1303;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4" name="Google Shape;1304;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latin typeface="Inter"/>
              <a:ea typeface="Inter"/>
              <a:cs typeface="Inter"/>
              <a:sym typeface="Inte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1" name="Google Shape;94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Inter"/>
              <a:ea typeface="Inter"/>
              <a:cs typeface="Inter"/>
              <a:sym typeface="Inte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But today we’re not talking about Elastic as a SIEM, or APM. But we’re focusing on AI. S</a:t>
            </a:r>
            <a:r>
              <a:rPr lang="en-US" dirty="0">
                <a:latin typeface="Inter"/>
                <a:ea typeface="Inter"/>
                <a:cs typeface="Inter"/>
                <a:sym typeface="Inter"/>
              </a:rPr>
              <a:t>ure we have ML/AI to detect anomalies. But I’m focusing specifically about Generative AI</a:t>
            </a:r>
          </a:p>
          <a:p>
            <a:endParaRPr lang="en-US" dirty="0"/>
          </a:p>
        </p:txBody>
      </p:sp>
    </p:spTree>
    <p:extLst>
      <p:ext uri="{BB962C8B-B14F-4D97-AF65-F5344CB8AC3E}">
        <p14:creationId xmlns:p14="http://schemas.microsoft.com/office/powerpoint/2010/main" val="4108558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7"/>
        <p:cNvGrpSpPr/>
        <p:nvPr/>
      </p:nvGrpSpPr>
      <p:grpSpPr>
        <a:xfrm>
          <a:off x="0" y="0"/>
          <a:ext cx="0" cy="0"/>
          <a:chOff x="0" y="0"/>
          <a:chExt cx="0" cy="0"/>
        </a:xfrm>
      </p:grpSpPr>
      <p:sp>
        <p:nvSpPr>
          <p:cNvPr id="2438" name="Google Shape;2438;g2e10158823b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9" name="Google Shape;2439;g2e10158823b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700">
              <a:solidFill>
                <a:schemeClr val="dk1"/>
              </a:solidFill>
            </a:endParaRPr>
          </a:p>
        </p:txBody>
      </p:sp>
    </p:spTree>
    <p:extLst>
      <p:ext uri="{BB962C8B-B14F-4D97-AF65-F5344CB8AC3E}">
        <p14:creationId xmlns:p14="http://schemas.microsoft.com/office/powerpoint/2010/main" val="2882177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2"/>
        <p:cNvGrpSpPr/>
        <p:nvPr/>
      </p:nvGrpSpPr>
      <p:grpSpPr>
        <a:xfrm>
          <a:off x="0" y="0"/>
          <a:ext cx="0" cy="0"/>
          <a:chOff x="0" y="0"/>
          <a:chExt cx="0" cy="0"/>
        </a:xfrm>
      </p:grpSpPr>
      <p:sp>
        <p:nvSpPr>
          <p:cNvPr id="3323" name="Google Shape;3323;g254603348ab_2_5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4" name="Google Shape;3324;g254603348ab_2_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Elastic also includes a pre-trained machine learning model for semantic search based on SPLADE (SParse Lexical AnD Expansion) a late interaction model, which provide better relevance with zero additional training necessary. Getting relevant results is challenging and fine tuning a machine learning model is even harder. So this built-in model machine learning model offers all development teams high relevance, semantic search out of the box, and it works across domains. This model outperforms BM25 (which is the industry standard for textual search) in many cases.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1"/>
        <p:cNvGrpSpPr/>
        <p:nvPr/>
      </p:nvGrpSpPr>
      <p:grpSpPr>
        <a:xfrm>
          <a:off x="0" y="0"/>
          <a:ext cx="0" cy="0"/>
          <a:chOff x="0" y="0"/>
          <a:chExt cx="0" cy="0"/>
        </a:xfrm>
      </p:grpSpPr>
      <p:sp>
        <p:nvSpPr>
          <p:cNvPr id="2262" name="Google Shape;2262;g2e10158823b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3" name="Google Shape;2263;g2e10158823b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a:p>
        </p:txBody>
      </p:sp>
    </p:spTree>
    <p:extLst>
      <p:ext uri="{BB962C8B-B14F-4D97-AF65-F5344CB8AC3E}">
        <p14:creationId xmlns:p14="http://schemas.microsoft.com/office/powerpoint/2010/main" val="3365202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5"/>
        <p:cNvGrpSpPr/>
        <p:nvPr/>
      </p:nvGrpSpPr>
      <p:grpSpPr>
        <a:xfrm>
          <a:off x="0" y="0"/>
          <a:ext cx="0" cy="0"/>
          <a:chOff x="0" y="0"/>
          <a:chExt cx="0" cy="0"/>
        </a:xfrm>
      </p:grpSpPr>
      <p:sp>
        <p:nvSpPr>
          <p:cNvPr id="2246" name="Google Shape;2246;g2dec4fd8fa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7" name="Google Shape;2247;g2dec4fd8fa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8077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3" name="Google Shape;104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r>
              <a:rPr lang="en-US" dirty="0"/>
              <a:t>Another use-cases is RAG for Healthcare. They will suggest you based on your </a:t>
            </a:r>
            <a:r>
              <a:rPr lang="en-US"/>
              <a:t>medical record.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g26cf9ae33c0_0_717:notes"/>
          <p:cNvSpPr txBox="1">
            <a:spLocks noGrp="1"/>
          </p:cNvSpPr>
          <p:nvPr>
            <p:ph type="body" idx="1"/>
          </p:nvPr>
        </p:nvSpPr>
        <p:spPr>
          <a:xfrm>
            <a:off x="685800" y="4343401"/>
            <a:ext cx="5486400" cy="4114800"/>
          </a:xfrm>
          <a:prstGeom prst="rect">
            <a:avLst/>
          </a:prstGeom>
          <a:noFill/>
          <a:ln>
            <a:noFill/>
          </a:ln>
        </p:spPr>
        <p:txBody>
          <a:bodyPr spcFirstLastPara="1" wrap="square" lIns="89450" tIns="89450" rIns="89450" bIns="89450" anchor="ctr" anchorCtr="0">
            <a:noAutofit/>
          </a:bodyPr>
          <a:lstStyle/>
          <a:p>
            <a:pPr marL="0" lvl="0" indent="0" algn="l" rtl="0">
              <a:spcBef>
                <a:spcPts val="0"/>
              </a:spcBef>
              <a:spcAft>
                <a:spcPts val="0"/>
              </a:spcAft>
              <a:buClr>
                <a:schemeClr val="dk1"/>
              </a:buClr>
              <a:buSzPts val="1200"/>
              <a:buFont typeface="Arial"/>
              <a:buNone/>
            </a:pPr>
            <a:r>
              <a:rPr lang="en-US" dirty="0">
                <a:latin typeface="Inter"/>
                <a:ea typeface="Inter"/>
                <a:cs typeface="Inter"/>
                <a:sym typeface="Inter"/>
              </a:rPr>
              <a:t>In 2025 almost all vendors are adapting AI. The challenges is how they make sure all of their data are stay in place? No leaks. Ofc we don’t want our sensitive data become a training data for some other LLM’s, right.</a:t>
            </a:r>
            <a:endParaRPr dirty="0">
              <a:latin typeface="Inter"/>
              <a:ea typeface="Inter"/>
              <a:cs typeface="Inter"/>
              <a:sym typeface="Inter"/>
            </a:endParaRPr>
          </a:p>
        </p:txBody>
      </p:sp>
      <p:sp>
        <p:nvSpPr>
          <p:cNvPr id="2190" name="Google Shape;2190;g26cf9ae33c0_0_7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571485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Master" Target="../slideMasters/slideMaster4.xml"/><Relationship Id="rId4"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4.xml"/><Relationship Id="rId4" Type="http://schemas.openxmlformats.org/officeDocument/2006/relationships/image" Target="../media/image18.pn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24.pn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26.pn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CUSTOM_1_1_1">
    <p:bg>
      <p:bgPr>
        <a:solidFill>
          <a:schemeClr val="lt2"/>
        </a:solidFill>
        <a:effectLst/>
      </p:bgPr>
    </p:bg>
    <p:spTree>
      <p:nvGrpSpPr>
        <p:cNvPr id="1" name="Shape 9"/>
        <p:cNvGrpSpPr/>
        <p:nvPr/>
      </p:nvGrpSpPr>
      <p:grpSpPr>
        <a:xfrm>
          <a:off x="0" y="0"/>
          <a:ext cx="0" cy="0"/>
          <a:chOff x="0" y="0"/>
          <a:chExt cx="0" cy="0"/>
        </a:xfrm>
      </p:grpSpPr>
      <p:pic>
        <p:nvPicPr>
          <p:cNvPr id="10" name="Google Shape;10;p39"/>
          <p:cNvPicPr preferRelativeResize="0"/>
          <p:nvPr/>
        </p:nvPicPr>
        <p:blipFill rotWithShape="1">
          <a:blip r:embed="rId2">
            <a:alphaModFix/>
          </a:blip>
          <a:srcRect/>
          <a:stretch/>
        </p:blipFill>
        <p:spPr>
          <a:xfrm>
            <a:off x="0" y="11430"/>
            <a:ext cx="9144003" cy="5120640"/>
          </a:xfrm>
          <a:prstGeom prst="rect">
            <a:avLst/>
          </a:prstGeom>
          <a:noFill/>
          <a:ln>
            <a:noFill/>
          </a:ln>
        </p:spPr>
      </p:pic>
      <p:sp>
        <p:nvSpPr>
          <p:cNvPr id="11" name="Google Shape;11;p39"/>
          <p:cNvSpPr txBox="1">
            <a:spLocks noGrp="1"/>
          </p:cNvSpPr>
          <p:nvPr>
            <p:ph type="title"/>
          </p:nvPr>
        </p:nvSpPr>
        <p:spPr>
          <a:xfrm>
            <a:off x="916044" y="2115025"/>
            <a:ext cx="5212200" cy="9195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FFFFFF"/>
              </a:buClr>
              <a:buSzPts val="3400"/>
              <a:buNone/>
              <a:defRPr sz="3400">
                <a:solidFill>
                  <a:srgbClr val="FFFFFF"/>
                </a:solidFill>
              </a:defRPr>
            </a:lvl1pPr>
            <a:lvl2pPr lvl="1" algn="l">
              <a:lnSpc>
                <a:spcPct val="100000"/>
              </a:lnSpc>
              <a:spcBef>
                <a:spcPts val="600"/>
              </a:spcBef>
              <a:spcAft>
                <a:spcPts val="0"/>
              </a:spcAft>
              <a:buSzPts val="3400"/>
              <a:buNone/>
              <a:defRPr sz="3400"/>
            </a:lvl2pPr>
            <a:lvl3pPr lvl="2" algn="l">
              <a:lnSpc>
                <a:spcPct val="100000"/>
              </a:lnSpc>
              <a:spcBef>
                <a:spcPts val="0"/>
              </a:spcBef>
              <a:spcAft>
                <a:spcPts val="0"/>
              </a:spcAft>
              <a:buSzPts val="3400"/>
              <a:buNone/>
              <a:defRPr sz="3400"/>
            </a:lvl3pPr>
            <a:lvl4pPr lvl="3" algn="l">
              <a:lnSpc>
                <a:spcPct val="100000"/>
              </a:lnSpc>
              <a:spcBef>
                <a:spcPts val="0"/>
              </a:spcBef>
              <a:spcAft>
                <a:spcPts val="0"/>
              </a:spcAft>
              <a:buSzPts val="3400"/>
              <a:buNone/>
              <a:defRPr sz="3400"/>
            </a:lvl4pPr>
            <a:lvl5pPr lvl="4" algn="l">
              <a:lnSpc>
                <a:spcPct val="100000"/>
              </a:lnSpc>
              <a:spcBef>
                <a:spcPts val="0"/>
              </a:spcBef>
              <a:spcAft>
                <a:spcPts val="0"/>
              </a:spcAft>
              <a:buSzPts val="3400"/>
              <a:buNone/>
              <a:defRPr sz="3400"/>
            </a:lvl5pPr>
            <a:lvl6pPr lvl="5" algn="l">
              <a:lnSpc>
                <a:spcPct val="100000"/>
              </a:lnSpc>
              <a:spcBef>
                <a:spcPts val="0"/>
              </a:spcBef>
              <a:spcAft>
                <a:spcPts val="0"/>
              </a:spcAft>
              <a:buSzPts val="3400"/>
              <a:buNone/>
              <a:defRPr sz="3400"/>
            </a:lvl6pPr>
            <a:lvl7pPr lvl="6" algn="l">
              <a:lnSpc>
                <a:spcPct val="100000"/>
              </a:lnSpc>
              <a:spcBef>
                <a:spcPts val="0"/>
              </a:spcBef>
              <a:spcAft>
                <a:spcPts val="0"/>
              </a:spcAft>
              <a:buSzPts val="3400"/>
              <a:buNone/>
              <a:defRPr sz="3400"/>
            </a:lvl7pPr>
            <a:lvl8pPr lvl="7" algn="l">
              <a:lnSpc>
                <a:spcPct val="100000"/>
              </a:lnSpc>
              <a:spcBef>
                <a:spcPts val="0"/>
              </a:spcBef>
              <a:spcAft>
                <a:spcPts val="0"/>
              </a:spcAft>
              <a:buSzPts val="3400"/>
              <a:buNone/>
              <a:defRPr sz="3400"/>
            </a:lvl8pPr>
            <a:lvl9pPr lvl="8" algn="l">
              <a:lnSpc>
                <a:spcPct val="100000"/>
              </a:lnSpc>
              <a:spcBef>
                <a:spcPts val="0"/>
              </a:spcBef>
              <a:spcAft>
                <a:spcPts val="0"/>
              </a:spcAft>
              <a:buSzPts val="3400"/>
              <a:buNone/>
              <a:defRPr sz="3400"/>
            </a:lvl9pPr>
          </a:lstStyle>
          <a:p>
            <a:endParaRPr/>
          </a:p>
        </p:txBody>
      </p:sp>
      <p:sp>
        <p:nvSpPr>
          <p:cNvPr id="12" name="Google Shape;12;p39"/>
          <p:cNvSpPr txBox="1">
            <a:spLocks noGrp="1"/>
          </p:cNvSpPr>
          <p:nvPr>
            <p:ph type="subTitle" idx="1"/>
          </p:nvPr>
        </p:nvSpPr>
        <p:spPr>
          <a:xfrm>
            <a:off x="916044" y="3360725"/>
            <a:ext cx="5212200" cy="427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algn="l">
              <a:lnSpc>
                <a:spcPct val="115000"/>
              </a:lnSpc>
              <a:spcBef>
                <a:spcPts val="800"/>
              </a:spcBef>
              <a:spcAft>
                <a:spcPts val="0"/>
              </a:spcAft>
              <a:buSzPts val="1800"/>
              <a:buNone/>
              <a:defRPr/>
            </a:lvl2pPr>
            <a:lvl3pPr lvl="2" algn="l">
              <a:lnSpc>
                <a:spcPct val="115000"/>
              </a:lnSpc>
              <a:spcBef>
                <a:spcPts val="800"/>
              </a:spcBef>
              <a:spcAft>
                <a:spcPts val="0"/>
              </a:spcAft>
              <a:buSzPts val="1800"/>
              <a:buNone/>
              <a:defRPr/>
            </a:lvl3pPr>
            <a:lvl4pPr lvl="3" algn="l">
              <a:lnSpc>
                <a:spcPct val="115000"/>
              </a:lnSpc>
              <a:spcBef>
                <a:spcPts val="800"/>
              </a:spcBef>
              <a:spcAft>
                <a:spcPts val="0"/>
              </a:spcAft>
              <a:buSzPts val="1800"/>
              <a:buNone/>
              <a:defRPr/>
            </a:lvl4pPr>
            <a:lvl5pPr lvl="4" algn="l">
              <a:lnSpc>
                <a:spcPct val="115000"/>
              </a:lnSpc>
              <a:spcBef>
                <a:spcPts val="800"/>
              </a:spcBef>
              <a:spcAft>
                <a:spcPts val="0"/>
              </a:spcAft>
              <a:buSzPts val="1800"/>
              <a:buNone/>
              <a:defRPr/>
            </a:lvl5pPr>
            <a:lvl6pPr lvl="5" algn="l">
              <a:lnSpc>
                <a:spcPct val="115000"/>
              </a:lnSpc>
              <a:spcBef>
                <a:spcPts val="800"/>
              </a:spcBef>
              <a:spcAft>
                <a:spcPts val="0"/>
              </a:spcAft>
              <a:buSzPts val="1800"/>
              <a:buNone/>
              <a:defRPr/>
            </a:lvl6pPr>
            <a:lvl7pPr lvl="6" algn="l">
              <a:lnSpc>
                <a:spcPct val="115000"/>
              </a:lnSpc>
              <a:spcBef>
                <a:spcPts val="800"/>
              </a:spcBef>
              <a:spcAft>
                <a:spcPts val="0"/>
              </a:spcAft>
              <a:buSzPts val="1800"/>
              <a:buNone/>
              <a:defRPr/>
            </a:lvl7pPr>
            <a:lvl8pPr lvl="7" algn="l">
              <a:lnSpc>
                <a:spcPct val="115000"/>
              </a:lnSpc>
              <a:spcBef>
                <a:spcPts val="800"/>
              </a:spcBef>
              <a:spcAft>
                <a:spcPts val="0"/>
              </a:spcAft>
              <a:buSzPts val="1800"/>
              <a:buNone/>
              <a:defRPr/>
            </a:lvl8pPr>
            <a:lvl9pPr lvl="8" algn="l">
              <a:lnSpc>
                <a:spcPct val="115000"/>
              </a:lnSpc>
              <a:spcBef>
                <a:spcPts val="800"/>
              </a:spcBef>
              <a:spcAft>
                <a:spcPts val="800"/>
              </a:spcAft>
              <a:buSzPts val="1800"/>
              <a:buNone/>
              <a:defRPr/>
            </a:lvl9pPr>
          </a:lstStyle>
          <a:p>
            <a:endParaRPr/>
          </a:p>
        </p:txBody>
      </p:sp>
      <p:sp>
        <p:nvSpPr>
          <p:cNvPr id="13" name="Google Shape;13;p39"/>
          <p:cNvSpPr txBox="1">
            <a:spLocks noGrp="1"/>
          </p:cNvSpPr>
          <p:nvPr>
            <p:ph type="subTitle" idx="2"/>
          </p:nvPr>
        </p:nvSpPr>
        <p:spPr>
          <a:xfrm>
            <a:off x="916044" y="3808476"/>
            <a:ext cx="5212200" cy="427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algn="l">
              <a:lnSpc>
                <a:spcPct val="115000"/>
              </a:lnSpc>
              <a:spcBef>
                <a:spcPts val="800"/>
              </a:spcBef>
              <a:spcAft>
                <a:spcPts val="0"/>
              </a:spcAft>
              <a:buSzPts val="1800"/>
              <a:buNone/>
              <a:defRPr/>
            </a:lvl2pPr>
            <a:lvl3pPr lvl="2" algn="l">
              <a:lnSpc>
                <a:spcPct val="115000"/>
              </a:lnSpc>
              <a:spcBef>
                <a:spcPts val="800"/>
              </a:spcBef>
              <a:spcAft>
                <a:spcPts val="0"/>
              </a:spcAft>
              <a:buSzPts val="1800"/>
              <a:buNone/>
              <a:defRPr/>
            </a:lvl3pPr>
            <a:lvl4pPr lvl="3" algn="l">
              <a:lnSpc>
                <a:spcPct val="115000"/>
              </a:lnSpc>
              <a:spcBef>
                <a:spcPts val="800"/>
              </a:spcBef>
              <a:spcAft>
                <a:spcPts val="0"/>
              </a:spcAft>
              <a:buSzPts val="1800"/>
              <a:buNone/>
              <a:defRPr/>
            </a:lvl4pPr>
            <a:lvl5pPr lvl="4" algn="l">
              <a:lnSpc>
                <a:spcPct val="115000"/>
              </a:lnSpc>
              <a:spcBef>
                <a:spcPts val="800"/>
              </a:spcBef>
              <a:spcAft>
                <a:spcPts val="0"/>
              </a:spcAft>
              <a:buSzPts val="1800"/>
              <a:buNone/>
              <a:defRPr/>
            </a:lvl5pPr>
            <a:lvl6pPr lvl="5" algn="l">
              <a:lnSpc>
                <a:spcPct val="115000"/>
              </a:lnSpc>
              <a:spcBef>
                <a:spcPts val="800"/>
              </a:spcBef>
              <a:spcAft>
                <a:spcPts val="0"/>
              </a:spcAft>
              <a:buSzPts val="1800"/>
              <a:buNone/>
              <a:defRPr/>
            </a:lvl6pPr>
            <a:lvl7pPr lvl="6" algn="l">
              <a:lnSpc>
                <a:spcPct val="115000"/>
              </a:lnSpc>
              <a:spcBef>
                <a:spcPts val="800"/>
              </a:spcBef>
              <a:spcAft>
                <a:spcPts val="0"/>
              </a:spcAft>
              <a:buSzPts val="1800"/>
              <a:buNone/>
              <a:defRPr/>
            </a:lvl7pPr>
            <a:lvl8pPr lvl="7" algn="l">
              <a:lnSpc>
                <a:spcPct val="115000"/>
              </a:lnSpc>
              <a:spcBef>
                <a:spcPts val="800"/>
              </a:spcBef>
              <a:spcAft>
                <a:spcPts val="0"/>
              </a:spcAft>
              <a:buSzPts val="1800"/>
              <a:buNone/>
              <a:defRPr/>
            </a:lvl8pPr>
            <a:lvl9pPr lvl="8" algn="l">
              <a:lnSpc>
                <a:spcPct val="115000"/>
              </a:lnSpc>
              <a:spcBef>
                <a:spcPts val="800"/>
              </a:spcBef>
              <a:spcAft>
                <a:spcPts val="800"/>
              </a:spcAft>
              <a:buSzPts val="1800"/>
              <a:buNone/>
              <a:defRPr/>
            </a:lvl9pPr>
          </a:lstStyle>
          <a:p>
            <a:endParaRPr/>
          </a:p>
        </p:txBody>
      </p:sp>
      <p:pic>
        <p:nvPicPr>
          <p:cNvPr id="14" name="Google Shape;14;p39"/>
          <p:cNvPicPr preferRelativeResize="0"/>
          <p:nvPr/>
        </p:nvPicPr>
        <p:blipFill rotWithShape="1">
          <a:blip r:embed="rId3">
            <a:alphaModFix/>
          </a:blip>
          <a:srcRect/>
          <a:stretch/>
        </p:blipFill>
        <p:spPr>
          <a:xfrm>
            <a:off x="908713" y="1006700"/>
            <a:ext cx="2923774" cy="475663"/>
          </a:xfrm>
          <a:prstGeom prst="rect">
            <a:avLst/>
          </a:prstGeom>
          <a:noFill/>
          <a:ln>
            <a:noFill/>
          </a:ln>
        </p:spPr>
      </p:pic>
    </p:spTree>
  </p:cSld>
  <p:clrMapOvr>
    <a:masterClrMapping/>
  </p:clrMapOvr>
  <p:extLst>
    <p:ext uri="{DCECCB84-F9BA-43D5-87BE-67443E8EF086}">
      <p15:sldGuideLst xmlns:p15="http://schemas.microsoft.com/office/powerpoint/2012/main">
        <p15:guide id="1" pos="577">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Light left graphic">
  <p:cSld name="Blank White_1_1_1_1_1_1_1_2_1_1_2_5">
    <p:spTree>
      <p:nvGrpSpPr>
        <p:cNvPr id="1" name="Shape 58"/>
        <p:cNvGrpSpPr/>
        <p:nvPr/>
      </p:nvGrpSpPr>
      <p:grpSpPr>
        <a:xfrm>
          <a:off x="0" y="0"/>
          <a:ext cx="0" cy="0"/>
          <a:chOff x="0" y="0"/>
          <a:chExt cx="0" cy="0"/>
        </a:xfrm>
      </p:grpSpPr>
      <p:pic>
        <p:nvPicPr>
          <p:cNvPr id="59" name="Google Shape;59;p279"/>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60" name="Google Shape;60;p279"/>
          <p:cNvSpPr txBox="1">
            <a:spLocks noGrp="1"/>
          </p:cNvSpPr>
          <p:nvPr>
            <p:ph type="title"/>
          </p:nvPr>
        </p:nvSpPr>
        <p:spPr>
          <a:xfrm>
            <a:off x="685800" y="507132"/>
            <a:ext cx="7236900" cy="8103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SzPts val="2600"/>
              <a:buNone/>
              <a:defRPr sz="2600"/>
            </a:lvl1pPr>
            <a:lvl2pPr lvl="1" algn="l">
              <a:lnSpc>
                <a:spcPct val="115000"/>
              </a:lnSpc>
              <a:spcBef>
                <a:spcPts val="0"/>
              </a:spcBef>
              <a:spcAft>
                <a:spcPts val="0"/>
              </a:spcAft>
              <a:buSzPts val="2600"/>
              <a:buNone/>
              <a:defRPr sz="2600"/>
            </a:lvl2pPr>
            <a:lvl3pPr lvl="2" algn="l">
              <a:lnSpc>
                <a:spcPct val="115000"/>
              </a:lnSpc>
              <a:spcBef>
                <a:spcPts val="0"/>
              </a:spcBef>
              <a:spcAft>
                <a:spcPts val="0"/>
              </a:spcAft>
              <a:buSzPts val="2600"/>
              <a:buNone/>
              <a:defRPr sz="2600"/>
            </a:lvl3pPr>
            <a:lvl4pPr lvl="3" algn="l">
              <a:lnSpc>
                <a:spcPct val="115000"/>
              </a:lnSpc>
              <a:spcBef>
                <a:spcPts val="0"/>
              </a:spcBef>
              <a:spcAft>
                <a:spcPts val="0"/>
              </a:spcAft>
              <a:buSzPts val="2600"/>
              <a:buNone/>
              <a:defRPr sz="2600"/>
            </a:lvl4pPr>
            <a:lvl5pPr lvl="4" algn="l">
              <a:lnSpc>
                <a:spcPct val="115000"/>
              </a:lnSpc>
              <a:spcBef>
                <a:spcPts val="0"/>
              </a:spcBef>
              <a:spcAft>
                <a:spcPts val="0"/>
              </a:spcAft>
              <a:buSzPts val="2600"/>
              <a:buNone/>
              <a:defRPr sz="2600"/>
            </a:lvl5pPr>
            <a:lvl6pPr lvl="5" algn="l">
              <a:lnSpc>
                <a:spcPct val="115000"/>
              </a:lnSpc>
              <a:spcBef>
                <a:spcPts val="0"/>
              </a:spcBef>
              <a:spcAft>
                <a:spcPts val="0"/>
              </a:spcAft>
              <a:buSzPts val="2600"/>
              <a:buNone/>
              <a:defRPr sz="2600"/>
            </a:lvl6pPr>
            <a:lvl7pPr lvl="6" algn="l">
              <a:lnSpc>
                <a:spcPct val="115000"/>
              </a:lnSpc>
              <a:spcBef>
                <a:spcPts val="0"/>
              </a:spcBef>
              <a:spcAft>
                <a:spcPts val="0"/>
              </a:spcAft>
              <a:buSzPts val="2600"/>
              <a:buNone/>
              <a:defRPr sz="2600"/>
            </a:lvl7pPr>
            <a:lvl8pPr lvl="7" algn="l">
              <a:lnSpc>
                <a:spcPct val="115000"/>
              </a:lnSpc>
              <a:spcBef>
                <a:spcPts val="0"/>
              </a:spcBef>
              <a:spcAft>
                <a:spcPts val="0"/>
              </a:spcAft>
              <a:buSzPts val="2600"/>
              <a:buNone/>
              <a:defRPr sz="2600"/>
            </a:lvl8pPr>
            <a:lvl9pPr lvl="8" algn="l">
              <a:lnSpc>
                <a:spcPct val="115000"/>
              </a:lnSpc>
              <a:spcBef>
                <a:spcPts val="0"/>
              </a:spcBef>
              <a:spcAft>
                <a:spcPts val="0"/>
              </a:spcAft>
              <a:buSzPts val="2600"/>
              <a:buNone/>
              <a:defRPr sz="2600"/>
            </a:lvl9pPr>
          </a:lstStyle>
          <a:p>
            <a:endParaRPr/>
          </a:p>
        </p:txBody>
      </p:sp>
      <p:sp>
        <p:nvSpPr>
          <p:cNvPr id="61" name="Google Shape;61;p279"/>
          <p:cNvSpPr txBox="1">
            <a:spLocks noGrp="1"/>
          </p:cNvSpPr>
          <p:nvPr>
            <p:ph type="subTitle" idx="1"/>
          </p:nvPr>
        </p:nvSpPr>
        <p:spPr>
          <a:xfrm>
            <a:off x="685800" y="1518300"/>
            <a:ext cx="7236900" cy="362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800"/>
              <a:buFont typeface="Inter"/>
              <a:buNone/>
              <a:defRPr>
                <a:latin typeface="Inter"/>
                <a:ea typeface="Inter"/>
                <a:cs typeface="Inter"/>
                <a:sym typeface="Inter"/>
              </a:defRPr>
            </a:lvl1pPr>
            <a:lvl2pPr lvl="1"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2pPr>
            <a:lvl3pPr lvl="2"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3pPr>
            <a:lvl4pPr lvl="3"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4pPr>
            <a:lvl5pPr lvl="4"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5pPr>
            <a:lvl6pPr lvl="5"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6pPr>
            <a:lvl7pPr lvl="6"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7pPr>
            <a:lvl8pPr lvl="7"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8pPr>
            <a:lvl9pPr lvl="8" algn="l">
              <a:lnSpc>
                <a:spcPct val="100000"/>
              </a:lnSpc>
              <a:spcBef>
                <a:spcPts val="800"/>
              </a:spcBef>
              <a:spcAft>
                <a:spcPts val="800"/>
              </a:spcAft>
              <a:buClr>
                <a:schemeClr val="dk1"/>
              </a:buClr>
              <a:buSzPts val="1800"/>
              <a:buFont typeface="Inter"/>
              <a:buNone/>
              <a:defRPr>
                <a:solidFill>
                  <a:schemeClr val="dk1"/>
                </a:solidFill>
                <a:latin typeface="Inter"/>
                <a:ea typeface="Inter"/>
                <a:cs typeface="Inter"/>
                <a:sym typeface="Inter"/>
              </a:defRPr>
            </a:lvl9pPr>
          </a:lstStyle>
          <a:p>
            <a:endParaRPr/>
          </a:p>
        </p:txBody>
      </p:sp>
      <p:sp>
        <p:nvSpPr>
          <p:cNvPr id="62" name="Google Shape;62;p279"/>
          <p:cNvSpPr txBox="1">
            <a:spLocks noGrp="1"/>
          </p:cNvSpPr>
          <p:nvPr>
            <p:ph type="body" idx="2"/>
          </p:nvPr>
        </p:nvSpPr>
        <p:spPr>
          <a:xfrm>
            <a:off x="685800" y="1831950"/>
            <a:ext cx="7236900" cy="28968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0"/>
              </a:spcBef>
              <a:spcAft>
                <a:spcPts val="0"/>
              </a:spcAft>
              <a:buClr>
                <a:schemeClr val="dk1"/>
              </a:buClr>
              <a:buSzPts val="1600"/>
              <a:buFont typeface="Inter"/>
              <a:buChar char="●"/>
              <a:defRPr>
                <a:solidFill>
                  <a:schemeClr val="dk1"/>
                </a:solidFill>
                <a:latin typeface="Inter"/>
                <a:ea typeface="Inter"/>
                <a:cs typeface="Inter"/>
                <a:sym typeface="Inter"/>
              </a:defRPr>
            </a:lvl1pPr>
            <a:lvl2pPr marL="914400" lvl="1" indent="-342900" algn="l">
              <a:lnSpc>
                <a:spcPct val="115000"/>
              </a:lnSpc>
              <a:spcBef>
                <a:spcPts val="800"/>
              </a:spcBef>
              <a:spcAft>
                <a:spcPts val="0"/>
              </a:spcAft>
              <a:buClr>
                <a:schemeClr val="dk1"/>
              </a:buClr>
              <a:buSzPts val="1800"/>
              <a:buFont typeface="Inter"/>
              <a:buChar char="○"/>
              <a:defRPr>
                <a:solidFill>
                  <a:schemeClr val="dk1"/>
                </a:solidFill>
                <a:latin typeface="Inter"/>
                <a:ea typeface="Inter"/>
                <a:cs typeface="Inter"/>
                <a:sym typeface="Inter"/>
              </a:defRPr>
            </a:lvl2pPr>
            <a:lvl3pPr marL="1371600" lvl="2"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3pPr>
            <a:lvl4pPr marL="1828800" lvl="3"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4pPr>
            <a:lvl5pPr marL="2286000" lvl="4"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5pPr>
            <a:lvl6pPr marL="2743200" lvl="5"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6pPr>
            <a:lvl7pPr marL="3200400" lvl="6"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7pPr>
            <a:lvl8pPr marL="3657600" lvl="7"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8pPr>
            <a:lvl9pPr marL="4114800" lvl="8" indent="-342900" algn="l">
              <a:lnSpc>
                <a:spcPct val="115000"/>
              </a:lnSpc>
              <a:spcBef>
                <a:spcPts val="800"/>
              </a:spcBef>
              <a:spcAft>
                <a:spcPts val="800"/>
              </a:spcAft>
              <a:buClr>
                <a:schemeClr val="dk1"/>
              </a:buClr>
              <a:buSzPts val="1800"/>
              <a:buFont typeface="Inter"/>
              <a:buChar char="ᐨ"/>
              <a:defRPr>
                <a:solidFill>
                  <a:schemeClr val="dk1"/>
                </a:solidFill>
                <a:latin typeface="Inter"/>
                <a:ea typeface="Inter"/>
                <a:cs typeface="Inter"/>
                <a:sym typeface="Inter"/>
              </a:defRPr>
            </a:lvl9pPr>
          </a:lstStyle>
          <a:p>
            <a:endParaRPr/>
          </a:p>
        </p:txBody>
      </p:sp>
      <p:pic>
        <p:nvPicPr>
          <p:cNvPr id="63" name="Google Shape;63;p279"/>
          <p:cNvPicPr preferRelativeResize="0"/>
          <p:nvPr/>
        </p:nvPicPr>
        <p:blipFill rotWithShape="1">
          <a:blip r:embed="rId3">
            <a:alphaModFix/>
          </a:blip>
          <a:srcRect t="29" b="28"/>
          <a:stretch/>
        </p:blipFill>
        <p:spPr>
          <a:xfrm>
            <a:off x="8183300" y="4690754"/>
            <a:ext cx="705625" cy="242596"/>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Speaker bio">
  <p:cSld name="CUSTOM_2">
    <p:spTree>
      <p:nvGrpSpPr>
        <p:cNvPr id="1" name="Shape 463"/>
        <p:cNvGrpSpPr/>
        <p:nvPr/>
      </p:nvGrpSpPr>
      <p:grpSpPr>
        <a:xfrm>
          <a:off x="0" y="0"/>
          <a:ext cx="0" cy="0"/>
          <a:chOff x="0" y="0"/>
          <a:chExt cx="0" cy="0"/>
        </a:xfrm>
      </p:grpSpPr>
      <p:sp>
        <p:nvSpPr>
          <p:cNvPr id="464" name="Google Shape;464;p177"/>
          <p:cNvSpPr/>
          <p:nvPr/>
        </p:nvSpPr>
        <p:spPr>
          <a:xfrm>
            <a:off x="0" y="0"/>
            <a:ext cx="35736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65" name="Google Shape;465;p177"/>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466" name="Google Shape;466;p177"/>
          <p:cNvSpPr txBox="1">
            <a:spLocks noGrp="1"/>
          </p:cNvSpPr>
          <p:nvPr>
            <p:ph type="title"/>
          </p:nvPr>
        </p:nvSpPr>
        <p:spPr>
          <a:xfrm>
            <a:off x="494325" y="1159373"/>
            <a:ext cx="2581800" cy="5175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Clr>
                <a:srgbClr val="FFFFFF"/>
              </a:buClr>
              <a:buSzPts val="2300"/>
              <a:buNone/>
              <a:defRPr sz="2300">
                <a:solidFill>
                  <a:srgbClr val="FFFFFF"/>
                </a:solidFill>
              </a:defRPr>
            </a:lvl1pPr>
            <a:lvl2pPr lvl="1" algn="l">
              <a:lnSpc>
                <a:spcPct val="115000"/>
              </a:lnSpc>
              <a:spcBef>
                <a:spcPts val="0"/>
              </a:spcBef>
              <a:spcAft>
                <a:spcPts val="0"/>
              </a:spcAft>
              <a:buSzPts val="2700"/>
              <a:buNone/>
              <a:defRPr sz="2700"/>
            </a:lvl2pPr>
            <a:lvl3pPr lvl="2" algn="l">
              <a:lnSpc>
                <a:spcPct val="115000"/>
              </a:lnSpc>
              <a:spcBef>
                <a:spcPts val="0"/>
              </a:spcBef>
              <a:spcAft>
                <a:spcPts val="0"/>
              </a:spcAft>
              <a:buSzPts val="2700"/>
              <a:buNone/>
              <a:defRPr sz="2700"/>
            </a:lvl3pPr>
            <a:lvl4pPr lvl="3" algn="l">
              <a:lnSpc>
                <a:spcPct val="115000"/>
              </a:lnSpc>
              <a:spcBef>
                <a:spcPts val="0"/>
              </a:spcBef>
              <a:spcAft>
                <a:spcPts val="0"/>
              </a:spcAft>
              <a:buSzPts val="2700"/>
              <a:buNone/>
              <a:defRPr sz="2700"/>
            </a:lvl4pPr>
            <a:lvl5pPr lvl="4" algn="l">
              <a:lnSpc>
                <a:spcPct val="115000"/>
              </a:lnSpc>
              <a:spcBef>
                <a:spcPts val="0"/>
              </a:spcBef>
              <a:spcAft>
                <a:spcPts val="0"/>
              </a:spcAft>
              <a:buSzPts val="2700"/>
              <a:buNone/>
              <a:defRPr sz="2700"/>
            </a:lvl5pPr>
            <a:lvl6pPr lvl="5" algn="l">
              <a:lnSpc>
                <a:spcPct val="115000"/>
              </a:lnSpc>
              <a:spcBef>
                <a:spcPts val="0"/>
              </a:spcBef>
              <a:spcAft>
                <a:spcPts val="0"/>
              </a:spcAft>
              <a:buSzPts val="2700"/>
              <a:buNone/>
              <a:defRPr sz="2700"/>
            </a:lvl6pPr>
            <a:lvl7pPr lvl="6" algn="l">
              <a:lnSpc>
                <a:spcPct val="115000"/>
              </a:lnSpc>
              <a:spcBef>
                <a:spcPts val="0"/>
              </a:spcBef>
              <a:spcAft>
                <a:spcPts val="0"/>
              </a:spcAft>
              <a:buSzPts val="2700"/>
              <a:buNone/>
              <a:defRPr sz="2700"/>
            </a:lvl7pPr>
            <a:lvl8pPr lvl="7" algn="l">
              <a:lnSpc>
                <a:spcPct val="115000"/>
              </a:lnSpc>
              <a:spcBef>
                <a:spcPts val="0"/>
              </a:spcBef>
              <a:spcAft>
                <a:spcPts val="0"/>
              </a:spcAft>
              <a:buSzPts val="2700"/>
              <a:buNone/>
              <a:defRPr sz="2700"/>
            </a:lvl8pPr>
            <a:lvl9pPr lvl="8" algn="l">
              <a:lnSpc>
                <a:spcPct val="115000"/>
              </a:lnSpc>
              <a:spcBef>
                <a:spcPts val="0"/>
              </a:spcBef>
              <a:spcAft>
                <a:spcPts val="0"/>
              </a:spcAft>
              <a:buSzPts val="2700"/>
              <a:buNone/>
              <a:defRPr sz="2700"/>
            </a:lvl9pPr>
          </a:lstStyle>
          <a:p>
            <a:endParaRPr/>
          </a:p>
        </p:txBody>
      </p:sp>
      <p:sp>
        <p:nvSpPr>
          <p:cNvPr id="467" name="Google Shape;467;p177"/>
          <p:cNvSpPr txBox="1">
            <a:spLocks noGrp="1"/>
          </p:cNvSpPr>
          <p:nvPr>
            <p:ph type="subTitle" idx="1"/>
          </p:nvPr>
        </p:nvSpPr>
        <p:spPr>
          <a:xfrm>
            <a:off x="538275" y="3467382"/>
            <a:ext cx="2493900" cy="5175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FFFFFF"/>
              </a:buClr>
              <a:buSzPts val="1300"/>
              <a:buNone/>
              <a:defRPr sz="1300">
                <a:solidFill>
                  <a:srgbClr val="FFFFFF"/>
                </a:solidFill>
              </a:defRPr>
            </a:lvl1pPr>
            <a:lvl2pPr lvl="1" algn="l">
              <a:lnSpc>
                <a:spcPct val="115000"/>
              </a:lnSpc>
              <a:spcBef>
                <a:spcPts val="800"/>
              </a:spcBef>
              <a:spcAft>
                <a:spcPts val="0"/>
              </a:spcAft>
              <a:buSzPts val="1300"/>
              <a:buNone/>
              <a:defRPr sz="1300"/>
            </a:lvl2pPr>
            <a:lvl3pPr lvl="2" algn="l">
              <a:lnSpc>
                <a:spcPct val="115000"/>
              </a:lnSpc>
              <a:spcBef>
                <a:spcPts val="800"/>
              </a:spcBef>
              <a:spcAft>
                <a:spcPts val="0"/>
              </a:spcAft>
              <a:buSzPts val="1300"/>
              <a:buNone/>
              <a:defRPr sz="1300"/>
            </a:lvl3pPr>
            <a:lvl4pPr lvl="3" algn="l">
              <a:lnSpc>
                <a:spcPct val="115000"/>
              </a:lnSpc>
              <a:spcBef>
                <a:spcPts val="800"/>
              </a:spcBef>
              <a:spcAft>
                <a:spcPts val="0"/>
              </a:spcAft>
              <a:buSzPts val="1300"/>
              <a:buNone/>
              <a:defRPr sz="1300"/>
            </a:lvl4pPr>
            <a:lvl5pPr lvl="4" algn="l">
              <a:lnSpc>
                <a:spcPct val="115000"/>
              </a:lnSpc>
              <a:spcBef>
                <a:spcPts val="800"/>
              </a:spcBef>
              <a:spcAft>
                <a:spcPts val="0"/>
              </a:spcAft>
              <a:buSzPts val="1300"/>
              <a:buNone/>
              <a:defRPr sz="1300"/>
            </a:lvl5pPr>
            <a:lvl6pPr lvl="5" algn="l">
              <a:lnSpc>
                <a:spcPct val="115000"/>
              </a:lnSpc>
              <a:spcBef>
                <a:spcPts val="800"/>
              </a:spcBef>
              <a:spcAft>
                <a:spcPts val="0"/>
              </a:spcAft>
              <a:buSzPts val="1300"/>
              <a:buNone/>
              <a:defRPr sz="1300"/>
            </a:lvl6pPr>
            <a:lvl7pPr lvl="6" algn="l">
              <a:lnSpc>
                <a:spcPct val="115000"/>
              </a:lnSpc>
              <a:spcBef>
                <a:spcPts val="800"/>
              </a:spcBef>
              <a:spcAft>
                <a:spcPts val="0"/>
              </a:spcAft>
              <a:buSzPts val="1300"/>
              <a:buNone/>
              <a:defRPr sz="1300"/>
            </a:lvl7pPr>
            <a:lvl8pPr lvl="7" algn="l">
              <a:lnSpc>
                <a:spcPct val="115000"/>
              </a:lnSpc>
              <a:spcBef>
                <a:spcPts val="800"/>
              </a:spcBef>
              <a:spcAft>
                <a:spcPts val="0"/>
              </a:spcAft>
              <a:buSzPts val="1300"/>
              <a:buNone/>
              <a:defRPr sz="1300"/>
            </a:lvl8pPr>
            <a:lvl9pPr lvl="8" algn="l">
              <a:lnSpc>
                <a:spcPct val="115000"/>
              </a:lnSpc>
              <a:spcBef>
                <a:spcPts val="800"/>
              </a:spcBef>
              <a:spcAft>
                <a:spcPts val="800"/>
              </a:spcAft>
              <a:buSzPts val="1300"/>
              <a:buNone/>
              <a:defRPr sz="1300"/>
            </a:lvl9pPr>
          </a:lstStyle>
          <a:p>
            <a:endParaRPr/>
          </a:p>
        </p:txBody>
      </p:sp>
      <p:sp>
        <p:nvSpPr>
          <p:cNvPr id="468" name="Google Shape;468;p177"/>
          <p:cNvSpPr txBox="1">
            <a:spLocks noGrp="1"/>
          </p:cNvSpPr>
          <p:nvPr>
            <p:ph type="subTitle" idx="2"/>
          </p:nvPr>
        </p:nvSpPr>
        <p:spPr>
          <a:xfrm>
            <a:off x="4357191" y="997153"/>
            <a:ext cx="4104300" cy="33165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dk1"/>
              </a:buClr>
              <a:buSzPts val="1400"/>
              <a:buFont typeface="Inter"/>
              <a:buNone/>
              <a:defRPr sz="1400">
                <a:solidFill>
                  <a:schemeClr val="dk1"/>
                </a:solidFill>
                <a:latin typeface="Inter"/>
                <a:ea typeface="Inter"/>
                <a:cs typeface="Inter"/>
                <a:sym typeface="Inter"/>
              </a:defRPr>
            </a:lvl1pPr>
            <a:lvl2pPr lvl="1" algn="l">
              <a:lnSpc>
                <a:spcPct val="115000"/>
              </a:lnSpc>
              <a:spcBef>
                <a:spcPts val="800"/>
              </a:spcBef>
              <a:spcAft>
                <a:spcPts val="0"/>
              </a:spcAft>
              <a:buSzPts val="1400"/>
              <a:buNone/>
              <a:defRPr sz="1400"/>
            </a:lvl2pPr>
            <a:lvl3pPr lvl="2" algn="l">
              <a:lnSpc>
                <a:spcPct val="115000"/>
              </a:lnSpc>
              <a:spcBef>
                <a:spcPts val="800"/>
              </a:spcBef>
              <a:spcAft>
                <a:spcPts val="0"/>
              </a:spcAft>
              <a:buSzPts val="1400"/>
              <a:buNone/>
              <a:defRPr sz="1400"/>
            </a:lvl3pPr>
            <a:lvl4pPr lvl="3" algn="l">
              <a:lnSpc>
                <a:spcPct val="115000"/>
              </a:lnSpc>
              <a:spcBef>
                <a:spcPts val="800"/>
              </a:spcBef>
              <a:spcAft>
                <a:spcPts val="0"/>
              </a:spcAft>
              <a:buSzPts val="1400"/>
              <a:buNone/>
              <a:defRPr sz="1400"/>
            </a:lvl4pPr>
            <a:lvl5pPr lvl="4" algn="l">
              <a:lnSpc>
                <a:spcPct val="115000"/>
              </a:lnSpc>
              <a:spcBef>
                <a:spcPts val="800"/>
              </a:spcBef>
              <a:spcAft>
                <a:spcPts val="0"/>
              </a:spcAft>
              <a:buSzPts val="1400"/>
              <a:buNone/>
              <a:defRPr sz="1400"/>
            </a:lvl5pPr>
            <a:lvl6pPr lvl="5" algn="l">
              <a:lnSpc>
                <a:spcPct val="115000"/>
              </a:lnSpc>
              <a:spcBef>
                <a:spcPts val="800"/>
              </a:spcBef>
              <a:spcAft>
                <a:spcPts val="0"/>
              </a:spcAft>
              <a:buSzPts val="1400"/>
              <a:buNone/>
              <a:defRPr sz="1400"/>
            </a:lvl6pPr>
            <a:lvl7pPr lvl="6" algn="l">
              <a:lnSpc>
                <a:spcPct val="115000"/>
              </a:lnSpc>
              <a:spcBef>
                <a:spcPts val="800"/>
              </a:spcBef>
              <a:spcAft>
                <a:spcPts val="0"/>
              </a:spcAft>
              <a:buSzPts val="1400"/>
              <a:buNone/>
              <a:defRPr sz="1400"/>
            </a:lvl7pPr>
            <a:lvl8pPr lvl="7" algn="l">
              <a:lnSpc>
                <a:spcPct val="115000"/>
              </a:lnSpc>
              <a:spcBef>
                <a:spcPts val="800"/>
              </a:spcBef>
              <a:spcAft>
                <a:spcPts val="0"/>
              </a:spcAft>
              <a:buSzPts val="1400"/>
              <a:buNone/>
              <a:defRPr sz="1400"/>
            </a:lvl8pPr>
            <a:lvl9pPr lvl="8" algn="l">
              <a:lnSpc>
                <a:spcPct val="115000"/>
              </a:lnSpc>
              <a:spcBef>
                <a:spcPts val="800"/>
              </a:spcBef>
              <a:spcAft>
                <a:spcPts val="800"/>
              </a:spcAft>
              <a:buSzPts val="1400"/>
              <a:buNone/>
              <a:defRPr sz="1400"/>
            </a:lvl9pPr>
          </a:lstStyle>
          <a:p>
            <a:endParaRPr/>
          </a:p>
        </p:txBody>
      </p:sp>
      <p:pic>
        <p:nvPicPr>
          <p:cNvPr id="469" name="Google Shape;469;p177"/>
          <p:cNvPicPr preferRelativeResize="0"/>
          <p:nvPr/>
        </p:nvPicPr>
        <p:blipFill rotWithShape="1">
          <a:blip r:embed="rId3">
            <a:alphaModFix/>
          </a:blip>
          <a:srcRect/>
          <a:stretch/>
        </p:blipFill>
        <p:spPr>
          <a:xfrm>
            <a:off x="7787650" y="4849663"/>
            <a:ext cx="1280160" cy="217627"/>
          </a:xfrm>
          <a:prstGeom prst="rect">
            <a:avLst/>
          </a:prstGeom>
          <a:noFill/>
          <a:ln>
            <a:noFill/>
          </a:ln>
        </p:spPr>
      </p:pic>
    </p:spTree>
  </p:cSld>
  <p:clrMapOvr>
    <a:masterClrMapping/>
  </p:clrMapOvr>
  <p:extLst>
    <p:ext uri="{DCECCB84-F9BA-43D5-87BE-67443E8EF086}">
      <p15:sldGuideLst xmlns:p15="http://schemas.microsoft.com/office/powerpoint/2012/main">
        <p15:guide id="1" pos="360">
          <p15:clr>
            <a:srgbClr val="E46962"/>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Illustration">
  <p:cSld name="Blank White_1_1_1_1_1_1_1_2_1_1_2_3_3_2">
    <p:bg>
      <p:bgPr>
        <a:solidFill>
          <a:schemeClr val="lt2"/>
        </a:solidFill>
        <a:effectLst/>
      </p:bgPr>
    </p:bg>
    <p:spTree>
      <p:nvGrpSpPr>
        <p:cNvPr id="1" name="Shape 470"/>
        <p:cNvGrpSpPr/>
        <p:nvPr/>
      </p:nvGrpSpPr>
      <p:grpSpPr>
        <a:xfrm>
          <a:off x="0" y="0"/>
          <a:ext cx="0" cy="0"/>
          <a:chOff x="0" y="0"/>
          <a:chExt cx="0" cy="0"/>
        </a:xfrm>
      </p:grpSpPr>
      <p:pic>
        <p:nvPicPr>
          <p:cNvPr id="471" name="Google Shape;471;p178"/>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472" name="Google Shape;472;p178"/>
          <p:cNvSpPr txBox="1">
            <a:spLocks noGrp="1"/>
          </p:cNvSpPr>
          <p:nvPr>
            <p:ph type="title"/>
          </p:nvPr>
        </p:nvSpPr>
        <p:spPr>
          <a:xfrm>
            <a:off x="685800" y="2166600"/>
            <a:ext cx="3578700" cy="8103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3800"/>
              <a:buNone/>
              <a:defRPr sz="3800">
                <a:solidFill>
                  <a:schemeClr val="lt1"/>
                </a:solidFill>
              </a:defRPr>
            </a:lvl1pPr>
            <a:lvl2pPr lvl="1" algn="l">
              <a:lnSpc>
                <a:spcPct val="100000"/>
              </a:lnSpc>
              <a:spcBef>
                <a:spcPts val="0"/>
              </a:spcBef>
              <a:spcAft>
                <a:spcPts val="0"/>
              </a:spcAft>
              <a:buClr>
                <a:schemeClr val="lt1"/>
              </a:buClr>
              <a:buSzPts val="3800"/>
              <a:buNone/>
              <a:defRPr sz="3800">
                <a:solidFill>
                  <a:schemeClr val="lt1"/>
                </a:solidFill>
              </a:defRPr>
            </a:lvl2pPr>
            <a:lvl3pPr lvl="2" algn="l">
              <a:lnSpc>
                <a:spcPct val="100000"/>
              </a:lnSpc>
              <a:spcBef>
                <a:spcPts val="0"/>
              </a:spcBef>
              <a:spcAft>
                <a:spcPts val="0"/>
              </a:spcAft>
              <a:buClr>
                <a:schemeClr val="lt1"/>
              </a:buClr>
              <a:buSzPts val="3800"/>
              <a:buNone/>
              <a:defRPr sz="3800">
                <a:solidFill>
                  <a:schemeClr val="lt1"/>
                </a:solidFill>
              </a:defRPr>
            </a:lvl3pPr>
            <a:lvl4pPr lvl="3" algn="l">
              <a:lnSpc>
                <a:spcPct val="100000"/>
              </a:lnSpc>
              <a:spcBef>
                <a:spcPts val="0"/>
              </a:spcBef>
              <a:spcAft>
                <a:spcPts val="0"/>
              </a:spcAft>
              <a:buClr>
                <a:schemeClr val="lt1"/>
              </a:buClr>
              <a:buSzPts val="3800"/>
              <a:buNone/>
              <a:defRPr sz="3800">
                <a:solidFill>
                  <a:schemeClr val="lt1"/>
                </a:solidFill>
              </a:defRPr>
            </a:lvl4pPr>
            <a:lvl5pPr lvl="4" algn="l">
              <a:lnSpc>
                <a:spcPct val="100000"/>
              </a:lnSpc>
              <a:spcBef>
                <a:spcPts val="0"/>
              </a:spcBef>
              <a:spcAft>
                <a:spcPts val="0"/>
              </a:spcAft>
              <a:buClr>
                <a:schemeClr val="lt1"/>
              </a:buClr>
              <a:buSzPts val="3800"/>
              <a:buNone/>
              <a:defRPr sz="3800">
                <a:solidFill>
                  <a:schemeClr val="lt1"/>
                </a:solidFill>
              </a:defRPr>
            </a:lvl5pPr>
            <a:lvl6pPr lvl="5" algn="l">
              <a:lnSpc>
                <a:spcPct val="100000"/>
              </a:lnSpc>
              <a:spcBef>
                <a:spcPts val="0"/>
              </a:spcBef>
              <a:spcAft>
                <a:spcPts val="0"/>
              </a:spcAft>
              <a:buClr>
                <a:schemeClr val="lt1"/>
              </a:buClr>
              <a:buSzPts val="3800"/>
              <a:buNone/>
              <a:defRPr sz="3800">
                <a:solidFill>
                  <a:schemeClr val="lt1"/>
                </a:solidFill>
              </a:defRPr>
            </a:lvl6pPr>
            <a:lvl7pPr lvl="6" algn="l">
              <a:lnSpc>
                <a:spcPct val="100000"/>
              </a:lnSpc>
              <a:spcBef>
                <a:spcPts val="0"/>
              </a:spcBef>
              <a:spcAft>
                <a:spcPts val="0"/>
              </a:spcAft>
              <a:buClr>
                <a:schemeClr val="lt1"/>
              </a:buClr>
              <a:buSzPts val="3800"/>
              <a:buNone/>
              <a:defRPr sz="3800">
                <a:solidFill>
                  <a:schemeClr val="lt1"/>
                </a:solidFill>
              </a:defRPr>
            </a:lvl7pPr>
            <a:lvl8pPr lvl="7" algn="l">
              <a:lnSpc>
                <a:spcPct val="100000"/>
              </a:lnSpc>
              <a:spcBef>
                <a:spcPts val="0"/>
              </a:spcBef>
              <a:spcAft>
                <a:spcPts val="0"/>
              </a:spcAft>
              <a:buClr>
                <a:schemeClr val="lt1"/>
              </a:buClr>
              <a:buSzPts val="3800"/>
              <a:buNone/>
              <a:defRPr sz="3800">
                <a:solidFill>
                  <a:schemeClr val="lt1"/>
                </a:solidFill>
              </a:defRPr>
            </a:lvl8pPr>
            <a:lvl9pPr lvl="8" algn="l">
              <a:lnSpc>
                <a:spcPct val="100000"/>
              </a:lnSpc>
              <a:spcBef>
                <a:spcPts val="0"/>
              </a:spcBef>
              <a:spcAft>
                <a:spcPts val="0"/>
              </a:spcAft>
              <a:buClr>
                <a:schemeClr val="lt1"/>
              </a:buClr>
              <a:buSzPts val="3800"/>
              <a:buNone/>
              <a:defRPr sz="3800">
                <a:solidFill>
                  <a:schemeClr val="lt1"/>
                </a:solidFill>
              </a:defRPr>
            </a:lvl9pPr>
          </a:lstStyle>
          <a:p>
            <a:endParaRPr/>
          </a:p>
        </p:txBody>
      </p:sp>
    </p:spTree>
  </p:cSld>
  <p:clrMapOvr>
    <a:masterClrMapping/>
  </p:clrMapOvr>
  <p:extLst>
    <p:ext uri="{DCECCB84-F9BA-43D5-87BE-67443E8EF086}">
      <p15:sldGuideLst xmlns:p15="http://schemas.microsoft.com/office/powerpoint/2012/main">
        <p15:guide id="1" pos="432">
          <p15:clr>
            <a:srgbClr val="FA7B17"/>
          </p15:clr>
        </p15:guide>
        <p15:guide id="2" orient="horz" pos="1620">
          <p15:clr>
            <a:srgbClr val="FA7B17"/>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Dark left">
  <p:cSld name="Blank White_1_1_1_1_1_1_1_2_1_1_2_8">
    <p:bg>
      <p:bgPr>
        <a:solidFill>
          <a:schemeClr val="lt2"/>
        </a:solidFill>
        <a:effectLst/>
      </p:bgPr>
    </p:bg>
    <p:spTree>
      <p:nvGrpSpPr>
        <p:cNvPr id="1" name="Shape 473"/>
        <p:cNvGrpSpPr/>
        <p:nvPr/>
      </p:nvGrpSpPr>
      <p:grpSpPr>
        <a:xfrm>
          <a:off x="0" y="0"/>
          <a:ext cx="0" cy="0"/>
          <a:chOff x="0" y="0"/>
          <a:chExt cx="0" cy="0"/>
        </a:xfrm>
      </p:grpSpPr>
      <p:sp>
        <p:nvSpPr>
          <p:cNvPr id="474" name="Google Shape;474;p179"/>
          <p:cNvSpPr txBox="1">
            <a:spLocks noGrp="1"/>
          </p:cNvSpPr>
          <p:nvPr>
            <p:ph type="title"/>
          </p:nvPr>
        </p:nvSpPr>
        <p:spPr>
          <a:xfrm>
            <a:off x="685800" y="507132"/>
            <a:ext cx="7236900" cy="81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None/>
              <a:defRPr sz="2600">
                <a:solidFill>
                  <a:schemeClr val="lt1"/>
                </a:solidFill>
              </a:defRPr>
            </a:lvl1pPr>
            <a:lvl2pPr lvl="1" algn="l">
              <a:lnSpc>
                <a:spcPct val="100000"/>
              </a:lnSpc>
              <a:spcBef>
                <a:spcPts val="0"/>
              </a:spcBef>
              <a:spcAft>
                <a:spcPts val="0"/>
              </a:spcAft>
              <a:buClr>
                <a:schemeClr val="lt1"/>
              </a:buClr>
              <a:buSzPts val="2600"/>
              <a:buNone/>
              <a:defRPr sz="2600">
                <a:solidFill>
                  <a:schemeClr val="lt1"/>
                </a:solidFill>
              </a:defRPr>
            </a:lvl2pPr>
            <a:lvl3pPr lvl="2" algn="l">
              <a:lnSpc>
                <a:spcPct val="100000"/>
              </a:lnSpc>
              <a:spcBef>
                <a:spcPts val="0"/>
              </a:spcBef>
              <a:spcAft>
                <a:spcPts val="0"/>
              </a:spcAft>
              <a:buClr>
                <a:schemeClr val="lt1"/>
              </a:buClr>
              <a:buSzPts val="2600"/>
              <a:buNone/>
              <a:defRPr sz="2600">
                <a:solidFill>
                  <a:schemeClr val="lt1"/>
                </a:solidFill>
              </a:defRPr>
            </a:lvl3pPr>
            <a:lvl4pPr lvl="3" algn="l">
              <a:lnSpc>
                <a:spcPct val="100000"/>
              </a:lnSpc>
              <a:spcBef>
                <a:spcPts val="0"/>
              </a:spcBef>
              <a:spcAft>
                <a:spcPts val="0"/>
              </a:spcAft>
              <a:buClr>
                <a:schemeClr val="lt1"/>
              </a:buClr>
              <a:buSzPts val="2600"/>
              <a:buNone/>
              <a:defRPr sz="2600">
                <a:solidFill>
                  <a:schemeClr val="lt1"/>
                </a:solidFill>
              </a:defRPr>
            </a:lvl4pPr>
            <a:lvl5pPr lvl="4" algn="l">
              <a:lnSpc>
                <a:spcPct val="100000"/>
              </a:lnSpc>
              <a:spcBef>
                <a:spcPts val="0"/>
              </a:spcBef>
              <a:spcAft>
                <a:spcPts val="0"/>
              </a:spcAft>
              <a:buClr>
                <a:schemeClr val="lt1"/>
              </a:buClr>
              <a:buSzPts val="2600"/>
              <a:buNone/>
              <a:defRPr sz="2600">
                <a:solidFill>
                  <a:schemeClr val="lt1"/>
                </a:solidFill>
              </a:defRPr>
            </a:lvl5pPr>
            <a:lvl6pPr lvl="5" algn="l">
              <a:lnSpc>
                <a:spcPct val="100000"/>
              </a:lnSpc>
              <a:spcBef>
                <a:spcPts val="0"/>
              </a:spcBef>
              <a:spcAft>
                <a:spcPts val="0"/>
              </a:spcAft>
              <a:buClr>
                <a:schemeClr val="lt1"/>
              </a:buClr>
              <a:buSzPts val="2600"/>
              <a:buNone/>
              <a:defRPr sz="2600">
                <a:solidFill>
                  <a:schemeClr val="lt1"/>
                </a:solidFill>
              </a:defRPr>
            </a:lvl6pPr>
            <a:lvl7pPr lvl="6" algn="l">
              <a:lnSpc>
                <a:spcPct val="100000"/>
              </a:lnSpc>
              <a:spcBef>
                <a:spcPts val="0"/>
              </a:spcBef>
              <a:spcAft>
                <a:spcPts val="0"/>
              </a:spcAft>
              <a:buClr>
                <a:schemeClr val="lt1"/>
              </a:buClr>
              <a:buSzPts val="2600"/>
              <a:buNone/>
              <a:defRPr sz="2600">
                <a:solidFill>
                  <a:schemeClr val="lt1"/>
                </a:solidFill>
              </a:defRPr>
            </a:lvl7pPr>
            <a:lvl8pPr lvl="7" algn="l">
              <a:lnSpc>
                <a:spcPct val="100000"/>
              </a:lnSpc>
              <a:spcBef>
                <a:spcPts val="0"/>
              </a:spcBef>
              <a:spcAft>
                <a:spcPts val="0"/>
              </a:spcAft>
              <a:buClr>
                <a:schemeClr val="lt1"/>
              </a:buClr>
              <a:buSzPts val="2600"/>
              <a:buNone/>
              <a:defRPr sz="2600">
                <a:solidFill>
                  <a:schemeClr val="lt1"/>
                </a:solidFill>
              </a:defRPr>
            </a:lvl8pPr>
            <a:lvl9pPr lvl="8" algn="l">
              <a:lnSpc>
                <a:spcPct val="100000"/>
              </a:lnSpc>
              <a:spcBef>
                <a:spcPts val="0"/>
              </a:spcBef>
              <a:spcAft>
                <a:spcPts val="0"/>
              </a:spcAft>
              <a:buClr>
                <a:schemeClr val="lt1"/>
              </a:buClr>
              <a:buSzPts val="2600"/>
              <a:buNone/>
              <a:defRPr sz="2600">
                <a:solidFill>
                  <a:schemeClr val="lt1"/>
                </a:solidFill>
              </a:defRPr>
            </a:lvl9pPr>
          </a:lstStyle>
          <a:p>
            <a:endParaRPr/>
          </a:p>
        </p:txBody>
      </p:sp>
      <p:sp>
        <p:nvSpPr>
          <p:cNvPr id="475" name="Google Shape;475;p179"/>
          <p:cNvSpPr txBox="1">
            <a:spLocks noGrp="1"/>
          </p:cNvSpPr>
          <p:nvPr>
            <p:ph type="subTitle" idx="1"/>
          </p:nvPr>
        </p:nvSpPr>
        <p:spPr>
          <a:xfrm>
            <a:off x="685800" y="1518300"/>
            <a:ext cx="7236900" cy="362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800"/>
              <a:buFont typeface="Inter"/>
              <a:buNone/>
              <a:defRPr>
                <a:solidFill>
                  <a:schemeClr val="lt1"/>
                </a:solidFill>
                <a:latin typeface="Inter"/>
                <a:ea typeface="Inter"/>
                <a:cs typeface="Inter"/>
                <a:sym typeface="Inter"/>
              </a:defRPr>
            </a:lvl1pPr>
            <a:lvl2pPr lvl="1"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2pPr>
            <a:lvl3pPr lvl="2"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3pPr>
            <a:lvl4pPr lvl="3"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4pPr>
            <a:lvl5pPr lvl="4"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5pPr>
            <a:lvl6pPr lvl="5"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6pPr>
            <a:lvl7pPr lvl="6"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7pPr>
            <a:lvl8pPr lvl="7"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8pPr>
            <a:lvl9pPr lvl="8" algn="l">
              <a:lnSpc>
                <a:spcPct val="115000"/>
              </a:lnSpc>
              <a:spcBef>
                <a:spcPts val="800"/>
              </a:spcBef>
              <a:spcAft>
                <a:spcPts val="800"/>
              </a:spcAft>
              <a:buClr>
                <a:schemeClr val="lt1"/>
              </a:buClr>
              <a:buSzPts val="1800"/>
              <a:buFont typeface="Inter"/>
              <a:buNone/>
              <a:defRPr>
                <a:solidFill>
                  <a:schemeClr val="lt1"/>
                </a:solidFill>
                <a:latin typeface="Inter"/>
                <a:ea typeface="Inter"/>
                <a:cs typeface="Inter"/>
                <a:sym typeface="Inter"/>
              </a:defRPr>
            </a:lvl9pPr>
          </a:lstStyle>
          <a:p>
            <a:endParaRPr/>
          </a:p>
        </p:txBody>
      </p:sp>
      <p:sp>
        <p:nvSpPr>
          <p:cNvPr id="476" name="Google Shape;476;p179"/>
          <p:cNvSpPr txBox="1">
            <a:spLocks noGrp="1"/>
          </p:cNvSpPr>
          <p:nvPr>
            <p:ph type="body" idx="2"/>
          </p:nvPr>
        </p:nvSpPr>
        <p:spPr>
          <a:xfrm>
            <a:off x="685800" y="1831950"/>
            <a:ext cx="7236900" cy="28968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0"/>
              </a:spcBef>
              <a:spcAft>
                <a:spcPts val="0"/>
              </a:spcAft>
              <a:buClr>
                <a:schemeClr val="lt1"/>
              </a:buClr>
              <a:buSzPts val="1600"/>
              <a:buFont typeface="Inter"/>
              <a:buChar char="●"/>
              <a:defRPr>
                <a:solidFill>
                  <a:schemeClr val="lt1"/>
                </a:solidFill>
                <a:latin typeface="Inter"/>
                <a:ea typeface="Inter"/>
                <a:cs typeface="Inter"/>
                <a:sym typeface="Inter"/>
              </a:defRPr>
            </a:lvl1pPr>
            <a:lvl2pPr marL="914400" lvl="1" indent="-342900" algn="l">
              <a:lnSpc>
                <a:spcPct val="115000"/>
              </a:lnSpc>
              <a:spcBef>
                <a:spcPts val="800"/>
              </a:spcBef>
              <a:spcAft>
                <a:spcPts val="0"/>
              </a:spcAft>
              <a:buClr>
                <a:schemeClr val="lt1"/>
              </a:buClr>
              <a:buSzPts val="1800"/>
              <a:buFont typeface="Inter"/>
              <a:buChar char="○"/>
              <a:defRPr>
                <a:solidFill>
                  <a:schemeClr val="lt1"/>
                </a:solidFill>
                <a:latin typeface="Inter"/>
                <a:ea typeface="Inter"/>
                <a:cs typeface="Inter"/>
                <a:sym typeface="Inter"/>
              </a:defRPr>
            </a:lvl2pPr>
            <a:lvl3pPr marL="1371600" lvl="2"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3pPr>
            <a:lvl4pPr marL="1828800" lvl="3"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4pPr>
            <a:lvl5pPr marL="2286000" lvl="4"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5pPr>
            <a:lvl6pPr marL="2743200" lvl="5"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6pPr>
            <a:lvl7pPr marL="3200400" lvl="6"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7pPr>
            <a:lvl8pPr marL="3657600" lvl="7"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8pPr>
            <a:lvl9pPr marL="4114800" lvl="8" indent="-342900" algn="l">
              <a:lnSpc>
                <a:spcPct val="115000"/>
              </a:lnSpc>
              <a:spcBef>
                <a:spcPts val="800"/>
              </a:spcBef>
              <a:spcAft>
                <a:spcPts val="800"/>
              </a:spcAft>
              <a:buClr>
                <a:schemeClr val="lt1"/>
              </a:buClr>
              <a:buSzPts val="1800"/>
              <a:buFont typeface="Inter"/>
              <a:buChar char="ᐨ"/>
              <a:defRPr>
                <a:solidFill>
                  <a:schemeClr val="lt1"/>
                </a:solidFill>
                <a:latin typeface="Inter"/>
                <a:ea typeface="Inter"/>
                <a:cs typeface="Inter"/>
                <a:sym typeface="Inter"/>
              </a:defRPr>
            </a:lvl9pPr>
          </a:lstStyle>
          <a:p>
            <a:endParaRPr/>
          </a:p>
        </p:txBody>
      </p:sp>
      <p:pic>
        <p:nvPicPr>
          <p:cNvPr id="477" name="Google Shape;477;p179"/>
          <p:cNvPicPr preferRelativeResize="0"/>
          <p:nvPr/>
        </p:nvPicPr>
        <p:blipFill rotWithShape="1">
          <a:blip r:embed="rId2">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Dark left title only">
  <p:cSld name="Blank White_1_1_1_1_1_1_1_2_1_1_2_8_1">
    <p:bg>
      <p:bgPr>
        <a:solidFill>
          <a:schemeClr val="lt2"/>
        </a:solidFill>
        <a:effectLst/>
      </p:bgPr>
    </p:bg>
    <p:spTree>
      <p:nvGrpSpPr>
        <p:cNvPr id="1" name="Shape 478"/>
        <p:cNvGrpSpPr/>
        <p:nvPr/>
      </p:nvGrpSpPr>
      <p:grpSpPr>
        <a:xfrm>
          <a:off x="0" y="0"/>
          <a:ext cx="0" cy="0"/>
          <a:chOff x="0" y="0"/>
          <a:chExt cx="0" cy="0"/>
        </a:xfrm>
      </p:grpSpPr>
      <p:sp>
        <p:nvSpPr>
          <p:cNvPr id="479" name="Google Shape;479;p180"/>
          <p:cNvSpPr txBox="1">
            <a:spLocks noGrp="1"/>
          </p:cNvSpPr>
          <p:nvPr>
            <p:ph type="title"/>
          </p:nvPr>
        </p:nvSpPr>
        <p:spPr>
          <a:xfrm>
            <a:off x="685800" y="507132"/>
            <a:ext cx="7236900" cy="81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None/>
              <a:defRPr sz="2600">
                <a:solidFill>
                  <a:schemeClr val="lt1"/>
                </a:solidFill>
              </a:defRPr>
            </a:lvl1pPr>
            <a:lvl2pPr lvl="1" algn="l">
              <a:lnSpc>
                <a:spcPct val="100000"/>
              </a:lnSpc>
              <a:spcBef>
                <a:spcPts val="0"/>
              </a:spcBef>
              <a:spcAft>
                <a:spcPts val="0"/>
              </a:spcAft>
              <a:buClr>
                <a:schemeClr val="lt1"/>
              </a:buClr>
              <a:buSzPts val="2600"/>
              <a:buNone/>
              <a:defRPr sz="2600">
                <a:solidFill>
                  <a:schemeClr val="lt1"/>
                </a:solidFill>
              </a:defRPr>
            </a:lvl2pPr>
            <a:lvl3pPr lvl="2" algn="l">
              <a:lnSpc>
                <a:spcPct val="100000"/>
              </a:lnSpc>
              <a:spcBef>
                <a:spcPts val="0"/>
              </a:spcBef>
              <a:spcAft>
                <a:spcPts val="0"/>
              </a:spcAft>
              <a:buClr>
                <a:schemeClr val="lt1"/>
              </a:buClr>
              <a:buSzPts val="2600"/>
              <a:buNone/>
              <a:defRPr sz="2600">
                <a:solidFill>
                  <a:schemeClr val="lt1"/>
                </a:solidFill>
              </a:defRPr>
            </a:lvl3pPr>
            <a:lvl4pPr lvl="3" algn="l">
              <a:lnSpc>
                <a:spcPct val="100000"/>
              </a:lnSpc>
              <a:spcBef>
                <a:spcPts val="0"/>
              </a:spcBef>
              <a:spcAft>
                <a:spcPts val="0"/>
              </a:spcAft>
              <a:buClr>
                <a:schemeClr val="lt1"/>
              </a:buClr>
              <a:buSzPts val="2600"/>
              <a:buNone/>
              <a:defRPr sz="2600">
                <a:solidFill>
                  <a:schemeClr val="lt1"/>
                </a:solidFill>
              </a:defRPr>
            </a:lvl4pPr>
            <a:lvl5pPr lvl="4" algn="l">
              <a:lnSpc>
                <a:spcPct val="100000"/>
              </a:lnSpc>
              <a:spcBef>
                <a:spcPts val="0"/>
              </a:spcBef>
              <a:spcAft>
                <a:spcPts val="0"/>
              </a:spcAft>
              <a:buClr>
                <a:schemeClr val="lt1"/>
              </a:buClr>
              <a:buSzPts val="2600"/>
              <a:buNone/>
              <a:defRPr sz="2600">
                <a:solidFill>
                  <a:schemeClr val="lt1"/>
                </a:solidFill>
              </a:defRPr>
            </a:lvl5pPr>
            <a:lvl6pPr lvl="5" algn="l">
              <a:lnSpc>
                <a:spcPct val="100000"/>
              </a:lnSpc>
              <a:spcBef>
                <a:spcPts val="0"/>
              </a:spcBef>
              <a:spcAft>
                <a:spcPts val="0"/>
              </a:spcAft>
              <a:buClr>
                <a:schemeClr val="lt1"/>
              </a:buClr>
              <a:buSzPts val="2600"/>
              <a:buNone/>
              <a:defRPr sz="2600">
                <a:solidFill>
                  <a:schemeClr val="lt1"/>
                </a:solidFill>
              </a:defRPr>
            </a:lvl6pPr>
            <a:lvl7pPr lvl="6" algn="l">
              <a:lnSpc>
                <a:spcPct val="100000"/>
              </a:lnSpc>
              <a:spcBef>
                <a:spcPts val="0"/>
              </a:spcBef>
              <a:spcAft>
                <a:spcPts val="0"/>
              </a:spcAft>
              <a:buClr>
                <a:schemeClr val="lt1"/>
              </a:buClr>
              <a:buSzPts val="2600"/>
              <a:buNone/>
              <a:defRPr sz="2600">
                <a:solidFill>
                  <a:schemeClr val="lt1"/>
                </a:solidFill>
              </a:defRPr>
            </a:lvl7pPr>
            <a:lvl8pPr lvl="7" algn="l">
              <a:lnSpc>
                <a:spcPct val="100000"/>
              </a:lnSpc>
              <a:spcBef>
                <a:spcPts val="0"/>
              </a:spcBef>
              <a:spcAft>
                <a:spcPts val="0"/>
              </a:spcAft>
              <a:buClr>
                <a:schemeClr val="lt1"/>
              </a:buClr>
              <a:buSzPts val="2600"/>
              <a:buNone/>
              <a:defRPr sz="2600">
                <a:solidFill>
                  <a:schemeClr val="lt1"/>
                </a:solidFill>
              </a:defRPr>
            </a:lvl8pPr>
            <a:lvl9pPr lvl="8" algn="l">
              <a:lnSpc>
                <a:spcPct val="100000"/>
              </a:lnSpc>
              <a:spcBef>
                <a:spcPts val="0"/>
              </a:spcBef>
              <a:spcAft>
                <a:spcPts val="0"/>
              </a:spcAft>
              <a:buClr>
                <a:schemeClr val="lt1"/>
              </a:buClr>
              <a:buSzPts val="2600"/>
              <a:buNone/>
              <a:defRPr sz="2600">
                <a:solidFill>
                  <a:schemeClr val="lt1"/>
                </a:solidFill>
              </a:defRPr>
            </a:lvl9pPr>
          </a:lstStyle>
          <a:p>
            <a:endParaRPr/>
          </a:p>
        </p:txBody>
      </p:sp>
      <p:pic>
        <p:nvPicPr>
          <p:cNvPr id="480" name="Google Shape;480;p180"/>
          <p:cNvPicPr preferRelativeResize="0"/>
          <p:nvPr/>
        </p:nvPicPr>
        <p:blipFill rotWithShape="1">
          <a:blip r:embed="rId2">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slide">
  <p:cSld name="CUSTOM_1_1_1">
    <p:bg>
      <p:bgPr>
        <a:solidFill>
          <a:schemeClr val="lt2"/>
        </a:solidFill>
        <a:effectLst/>
      </p:bgPr>
    </p:bg>
    <p:spTree>
      <p:nvGrpSpPr>
        <p:cNvPr id="1" name="Shape 481"/>
        <p:cNvGrpSpPr/>
        <p:nvPr/>
      </p:nvGrpSpPr>
      <p:grpSpPr>
        <a:xfrm>
          <a:off x="0" y="0"/>
          <a:ext cx="0" cy="0"/>
          <a:chOff x="0" y="0"/>
          <a:chExt cx="0" cy="0"/>
        </a:xfrm>
      </p:grpSpPr>
      <p:pic>
        <p:nvPicPr>
          <p:cNvPr id="482" name="Google Shape;482;p181"/>
          <p:cNvPicPr preferRelativeResize="0"/>
          <p:nvPr/>
        </p:nvPicPr>
        <p:blipFill rotWithShape="1">
          <a:blip r:embed="rId2">
            <a:alphaModFix/>
          </a:blip>
          <a:srcRect/>
          <a:stretch/>
        </p:blipFill>
        <p:spPr>
          <a:xfrm>
            <a:off x="0" y="11430"/>
            <a:ext cx="9144003" cy="5120640"/>
          </a:xfrm>
          <a:prstGeom prst="rect">
            <a:avLst/>
          </a:prstGeom>
          <a:noFill/>
          <a:ln>
            <a:noFill/>
          </a:ln>
        </p:spPr>
      </p:pic>
      <p:sp>
        <p:nvSpPr>
          <p:cNvPr id="483" name="Google Shape;483;p181"/>
          <p:cNvSpPr txBox="1">
            <a:spLocks noGrp="1"/>
          </p:cNvSpPr>
          <p:nvPr>
            <p:ph type="title"/>
          </p:nvPr>
        </p:nvSpPr>
        <p:spPr>
          <a:xfrm>
            <a:off x="916044" y="2115025"/>
            <a:ext cx="5212200" cy="9195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FFFFFF"/>
              </a:buClr>
              <a:buSzPts val="3400"/>
              <a:buNone/>
              <a:defRPr sz="3400">
                <a:solidFill>
                  <a:srgbClr val="FFFFFF"/>
                </a:solidFill>
              </a:defRPr>
            </a:lvl1pPr>
            <a:lvl2pPr lvl="1" algn="l">
              <a:lnSpc>
                <a:spcPct val="100000"/>
              </a:lnSpc>
              <a:spcBef>
                <a:spcPts val="600"/>
              </a:spcBef>
              <a:spcAft>
                <a:spcPts val="0"/>
              </a:spcAft>
              <a:buSzPts val="3400"/>
              <a:buNone/>
              <a:defRPr sz="3400"/>
            </a:lvl2pPr>
            <a:lvl3pPr lvl="2" algn="l">
              <a:lnSpc>
                <a:spcPct val="100000"/>
              </a:lnSpc>
              <a:spcBef>
                <a:spcPts val="0"/>
              </a:spcBef>
              <a:spcAft>
                <a:spcPts val="0"/>
              </a:spcAft>
              <a:buSzPts val="3400"/>
              <a:buNone/>
              <a:defRPr sz="3400"/>
            </a:lvl3pPr>
            <a:lvl4pPr lvl="3" algn="l">
              <a:lnSpc>
                <a:spcPct val="100000"/>
              </a:lnSpc>
              <a:spcBef>
                <a:spcPts val="0"/>
              </a:spcBef>
              <a:spcAft>
                <a:spcPts val="0"/>
              </a:spcAft>
              <a:buSzPts val="3400"/>
              <a:buNone/>
              <a:defRPr sz="3400"/>
            </a:lvl4pPr>
            <a:lvl5pPr lvl="4" algn="l">
              <a:lnSpc>
                <a:spcPct val="100000"/>
              </a:lnSpc>
              <a:spcBef>
                <a:spcPts val="0"/>
              </a:spcBef>
              <a:spcAft>
                <a:spcPts val="0"/>
              </a:spcAft>
              <a:buSzPts val="3400"/>
              <a:buNone/>
              <a:defRPr sz="3400"/>
            </a:lvl5pPr>
            <a:lvl6pPr lvl="5" algn="l">
              <a:lnSpc>
                <a:spcPct val="100000"/>
              </a:lnSpc>
              <a:spcBef>
                <a:spcPts val="0"/>
              </a:spcBef>
              <a:spcAft>
                <a:spcPts val="0"/>
              </a:spcAft>
              <a:buSzPts val="3400"/>
              <a:buNone/>
              <a:defRPr sz="3400"/>
            </a:lvl6pPr>
            <a:lvl7pPr lvl="6" algn="l">
              <a:lnSpc>
                <a:spcPct val="100000"/>
              </a:lnSpc>
              <a:spcBef>
                <a:spcPts val="0"/>
              </a:spcBef>
              <a:spcAft>
                <a:spcPts val="0"/>
              </a:spcAft>
              <a:buSzPts val="3400"/>
              <a:buNone/>
              <a:defRPr sz="3400"/>
            </a:lvl7pPr>
            <a:lvl8pPr lvl="7" algn="l">
              <a:lnSpc>
                <a:spcPct val="100000"/>
              </a:lnSpc>
              <a:spcBef>
                <a:spcPts val="0"/>
              </a:spcBef>
              <a:spcAft>
                <a:spcPts val="0"/>
              </a:spcAft>
              <a:buSzPts val="3400"/>
              <a:buNone/>
              <a:defRPr sz="3400"/>
            </a:lvl8pPr>
            <a:lvl9pPr lvl="8" algn="l">
              <a:lnSpc>
                <a:spcPct val="100000"/>
              </a:lnSpc>
              <a:spcBef>
                <a:spcPts val="0"/>
              </a:spcBef>
              <a:spcAft>
                <a:spcPts val="0"/>
              </a:spcAft>
              <a:buSzPts val="3400"/>
              <a:buNone/>
              <a:defRPr sz="3400"/>
            </a:lvl9pPr>
          </a:lstStyle>
          <a:p>
            <a:endParaRPr/>
          </a:p>
        </p:txBody>
      </p:sp>
      <p:sp>
        <p:nvSpPr>
          <p:cNvPr id="484" name="Google Shape;484;p181"/>
          <p:cNvSpPr txBox="1">
            <a:spLocks noGrp="1"/>
          </p:cNvSpPr>
          <p:nvPr>
            <p:ph type="subTitle" idx="1"/>
          </p:nvPr>
        </p:nvSpPr>
        <p:spPr>
          <a:xfrm>
            <a:off x="916044" y="3360725"/>
            <a:ext cx="5212200" cy="427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algn="l">
              <a:lnSpc>
                <a:spcPct val="115000"/>
              </a:lnSpc>
              <a:spcBef>
                <a:spcPts val="800"/>
              </a:spcBef>
              <a:spcAft>
                <a:spcPts val="0"/>
              </a:spcAft>
              <a:buSzPts val="1800"/>
              <a:buNone/>
              <a:defRPr/>
            </a:lvl2pPr>
            <a:lvl3pPr lvl="2" algn="l">
              <a:lnSpc>
                <a:spcPct val="115000"/>
              </a:lnSpc>
              <a:spcBef>
                <a:spcPts val="800"/>
              </a:spcBef>
              <a:spcAft>
                <a:spcPts val="0"/>
              </a:spcAft>
              <a:buSzPts val="1800"/>
              <a:buNone/>
              <a:defRPr/>
            </a:lvl3pPr>
            <a:lvl4pPr lvl="3" algn="l">
              <a:lnSpc>
                <a:spcPct val="115000"/>
              </a:lnSpc>
              <a:spcBef>
                <a:spcPts val="800"/>
              </a:spcBef>
              <a:spcAft>
                <a:spcPts val="0"/>
              </a:spcAft>
              <a:buSzPts val="1800"/>
              <a:buNone/>
              <a:defRPr/>
            </a:lvl4pPr>
            <a:lvl5pPr lvl="4" algn="l">
              <a:lnSpc>
                <a:spcPct val="115000"/>
              </a:lnSpc>
              <a:spcBef>
                <a:spcPts val="800"/>
              </a:spcBef>
              <a:spcAft>
                <a:spcPts val="0"/>
              </a:spcAft>
              <a:buSzPts val="1800"/>
              <a:buNone/>
              <a:defRPr/>
            </a:lvl5pPr>
            <a:lvl6pPr lvl="5" algn="l">
              <a:lnSpc>
                <a:spcPct val="115000"/>
              </a:lnSpc>
              <a:spcBef>
                <a:spcPts val="800"/>
              </a:spcBef>
              <a:spcAft>
                <a:spcPts val="0"/>
              </a:spcAft>
              <a:buSzPts val="1800"/>
              <a:buNone/>
              <a:defRPr/>
            </a:lvl6pPr>
            <a:lvl7pPr lvl="6" algn="l">
              <a:lnSpc>
                <a:spcPct val="115000"/>
              </a:lnSpc>
              <a:spcBef>
                <a:spcPts val="800"/>
              </a:spcBef>
              <a:spcAft>
                <a:spcPts val="0"/>
              </a:spcAft>
              <a:buSzPts val="1800"/>
              <a:buNone/>
              <a:defRPr/>
            </a:lvl7pPr>
            <a:lvl8pPr lvl="7" algn="l">
              <a:lnSpc>
                <a:spcPct val="115000"/>
              </a:lnSpc>
              <a:spcBef>
                <a:spcPts val="800"/>
              </a:spcBef>
              <a:spcAft>
                <a:spcPts val="0"/>
              </a:spcAft>
              <a:buSzPts val="1800"/>
              <a:buNone/>
              <a:defRPr/>
            </a:lvl8pPr>
            <a:lvl9pPr lvl="8" algn="l">
              <a:lnSpc>
                <a:spcPct val="115000"/>
              </a:lnSpc>
              <a:spcBef>
                <a:spcPts val="800"/>
              </a:spcBef>
              <a:spcAft>
                <a:spcPts val="800"/>
              </a:spcAft>
              <a:buSzPts val="1800"/>
              <a:buNone/>
              <a:defRPr/>
            </a:lvl9pPr>
          </a:lstStyle>
          <a:p>
            <a:endParaRPr/>
          </a:p>
        </p:txBody>
      </p:sp>
      <p:sp>
        <p:nvSpPr>
          <p:cNvPr id="485" name="Google Shape;485;p181"/>
          <p:cNvSpPr txBox="1">
            <a:spLocks noGrp="1"/>
          </p:cNvSpPr>
          <p:nvPr>
            <p:ph type="subTitle" idx="2"/>
          </p:nvPr>
        </p:nvSpPr>
        <p:spPr>
          <a:xfrm>
            <a:off x="916044" y="3808476"/>
            <a:ext cx="5212200" cy="427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algn="l">
              <a:lnSpc>
                <a:spcPct val="115000"/>
              </a:lnSpc>
              <a:spcBef>
                <a:spcPts val="800"/>
              </a:spcBef>
              <a:spcAft>
                <a:spcPts val="0"/>
              </a:spcAft>
              <a:buSzPts val="1800"/>
              <a:buNone/>
              <a:defRPr/>
            </a:lvl2pPr>
            <a:lvl3pPr lvl="2" algn="l">
              <a:lnSpc>
                <a:spcPct val="115000"/>
              </a:lnSpc>
              <a:spcBef>
                <a:spcPts val="800"/>
              </a:spcBef>
              <a:spcAft>
                <a:spcPts val="0"/>
              </a:spcAft>
              <a:buSzPts val="1800"/>
              <a:buNone/>
              <a:defRPr/>
            </a:lvl3pPr>
            <a:lvl4pPr lvl="3" algn="l">
              <a:lnSpc>
                <a:spcPct val="115000"/>
              </a:lnSpc>
              <a:spcBef>
                <a:spcPts val="800"/>
              </a:spcBef>
              <a:spcAft>
                <a:spcPts val="0"/>
              </a:spcAft>
              <a:buSzPts val="1800"/>
              <a:buNone/>
              <a:defRPr/>
            </a:lvl4pPr>
            <a:lvl5pPr lvl="4" algn="l">
              <a:lnSpc>
                <a:spcPct val="115000"/>
              </a:lnSpc>
              <a:spcBef>
                <a:spcPts val="800"/>
              </a:spcBef>
              <a:spcAft>
                <a:spcPts val="0"/>
              </a:spcAft>
              <a:buSzPts val="1800"/>
              <a:buNone/>
              <a:defRPr/>
            </a:lvl5pPr>
            <a:lvl6pPr lvl="5" algn="l">
              <a:lnSpc>
                <a:spcPct val="115000"/>
              </a:lnSpc>
              <a:spcBef>
                <a:spcPts val="800"/>
              </a:spcBef>
              <a:spcAft>
                <a:spcPts val="0"/>
              </a:spcAft>
              <a:buSzPts val="1800"/>
              <a:buNone/>
              <a:defRPr/>
            </a:lvl6pPr>
            <a:lvl7pPr lvl="6" algn="l">
              <a:lnSpc>
                <a:spcPct val="115000"/>
              </a:lnSpc>
              <a:spcBef>
                <a:spcPts val="800"/>
              </a:spcBef>
              <a:spcAft>
                <a:spcPts val="0"/>
              </a:spcAft>
              <a:buSzPts val="1800"/>
              <a:buNone/>
              <a:defRPr/>
            </a:lvl7pPr>
            <a:lvl8pPr lvl="7" algn="l">
              <a:lnSpc>
                <a:spcPct val="115000"/>
              </a:lnSpc>
              <a:spcBef>
                <a:spcPts val="800"/>
              </a:spcBef>
              <a:spcAft>
                <a:spcPts val="0"/>
              </a:spcAft>
              <a:buSzPts val="1800"/>
              <a:buNone/>
              <a:defRPr/>
            </a:lvl8pPr>
            <a:lvl9pPr lvl="8" algn="l">
              <a:lnSpc>
                <a:spcPct val="115000"/>
              </a:lnSpc>
              <a:spcBef>
                <a:spcPts val="800"/>
              </a:spcBef>
              <a:spcAft>
                <a:spcPts val="800"/>
              </a:spcAft>
              <a:buSzPts val="1800"/>
              <a:buNone/>
              <a:defRPr/>
            </a:lvl9pPr>
          </a:lstStyle>
          <a:p>
            <a:endParaRPr/>
          </a:p>
        </p:txBody>
      </p:sp>
      <p:pic>
        <p:nvPicPr>
          <p:cNvPr id="486" name="Google Shape;486;p181"/>
          <p:cNvPicPr preferRelativeResize="0"/>
          <p:nvPr/>
        </p:nvPicPr>
        <p:blipFill rotWithShape="1">
          <a:blip r:embed="rId3">
            <a:alphaModFix/>
          </a:blip>
          <a:srcRect/>
          <a:stretch/>
        </p:blipFill>
        <p:spPr>
          <a:xfrm>
            <a:off x="906113" y="1288115"/>
            <a:ext cx="1330453" cy="457200"/>
          </a:xfrm>
          <a:prstGeom prst="rect">
            <a:avLst/>
          </a:prstGeom>
          <a:noFill/>
          <a:ln>
            <a:noFill/>
          </a:ln>
        </p:spPr>
      </p:pic>
    </p:spTree>
  </p:cSld>
  <p:clrMapOvr>
    <a:masterClrMapping/>
  </p:clrMapOvr>
  <p:extLst>
    <p:ext uri="{DCECCB84-F9BA-43D5-87BE-67443E8EF086}">
      <p15:sldGuideLst xmlns:p15="http://schemas.microsoft.com/office/powerpoint/2012/main">
        <p15:guide id="1" pos="577">
          <p15:clr>
            <a:srgbClr val="E46962"/>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Sidebar">
  <p:cSld name="CUSTOM_1">
    <p:spTree>
      <p:nvGrpSpPr>
        <p:cNvPr id="1" name="Shape 487"/>
        <p:cNvGrpSpPr/>
        <p:nvPr/>
      </p:nvGrpSpPr>
      <p:grpSpPr>
        <a:xfrm>
          <a:off x="0" y="0"/>
          <a:ext cx="0" cy="0"/>
          <a:chOff x="0" y="0"/>
          <a:chExt cx="0" cy="0"/>
        </a:xfrm>
      </p:grpSpPr>
      <p:sp>
        <p:nvSpPr>
          <p:cNvPr id="488" name="Google Shape;488;p182"/>
          <p:cNvSpPr/>
          <p:nvPr/>
        </p:nvSpPr>
        <p:spPr>
          <a:xfrm>
            <a:off x="0" y="0"/>
            <a:ext cx="35736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89" name="Google Shape;489;p182"/>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490" name="Google Shape;490;p182"/>
          <p:cNvSpPr txBox="1">
            <a:spLocks noGrp="1"/>
          </p:cNvSpPr>
          <p:nvPr>
            <p:ph type="title"/>
          </p:nvPr>
        </p:nvSpPr>
        <p:spPr>
          <a:xfrm>
            <a:off x="571499" y="1614450"/>
            <a:ext cx="2564400" cy="1914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rgbClr val="FFFFFF"/>
              </a:buClr>
              <a:buSzPts val="2300"/>
              <a:buNone/>
              <a:defRPr sz="2300">
                <a:solidFill>
                  <a:srgbClr val="FFFFFF"/>
                </a:solidFill>
              </a:defRPr>
            </a:lvl1pPr>
            <a:lvl2pPr lvl="1" algn="l">
              <a:lnSpc>
                <a:spcPct val="100000"/>
              </a:lnSpc>
              <a:spcBef>
                <a:spcPts val="0"/>
              </a:spcBef>
              <a:spcAft>
                <a:spcPts val="0"/>
              </a:spcAft>
              <a:buSzPts val="2300"/>
              <a:buNone/>
              <a:defRPr sz="2300"/>
            </a:lvl2pPr>
            <a:lvl3pPr lvl="2" algn="l">
              <a:lnSpc>
                <a:spcPct val="100000"/>
              </a:lnSpc>
              <a:spcBef>
                <a:spcPts val="0"/>
              </a:spcBef>
              <a:spcAft>
                <a:spcPts val="0"/>
              </a:spcAft>
              <a:buSzPts val="2300"/>
              <a:buNone/>
              <a:defRPr sz="2300"/>
            </a:lvl3pPr>
            <a:lvl4pPr lvl="3" algn="l">
              <a:lnSpc>
                <a:spcPct val="100000"/>
              </a:lnSpc>
              <a:spcBef>
                <a:spcPts val="0"/>
              </a:spcBef>
              <a:spcAft>
                <a:spcPts val="0"/>
              </a:spcAft>
              <a:buSzPts val="2300"/>
              <a:buNone/>
              <a:defRPr sz="2300"/>
            </a:lvl4pPr>
            <a:lvl5pPr lvl="4" algn="l">
              <a:lnSpc>
                <a:spcPct val="100000"/>
              </a:lnSpc>
              <a:spcBef>
                <a:spcPts val="0"/>
              </a:spcBef>
              <a:spcAft>
                <a:spcPts val="0"/>
              </a:spcAft>
              <a:buSzPts val="2300"/>
              <a:buNone/>
              <a:defRPr sz="2300"/>
            </a:lvl5pPr>
            <a:lvl6pPr lvl="5" algn="l">
              <a:lnSpc>
                <a:spcPct val="100000"/>
              </a:lnSpc>
              <a:spcBef>
                <a:spcPts val="0"/>
              </a:spcBef>
              <a:spcAft>
                <a:spcPts val="0"/>
              </a:spcAft>
              <a:buSzPts val="2300"/>
              <a:buNone/>
              <a:defRPr sz="2300"/>
            </a:lvl6pPr>
            <a:lvl7pPr lvl="6" algn="l">
              <a:lnSpc>
                <a:spcPct val="100000"/>
              </a:lnSpc>
              <a:spcBef>
                <a:spcPts val="0"/>
              </a:spcBef>
              <a:spcAft>
                <a:spcPts val="0"/>
              </a:spcAft>
              <a:buSzPts val="2300"/>
              <a:buNone/>
              <a:defRPr sz="2300"/>
            </a:lvl7pPr>
            <a:lvl8pPr lvl="7" algn="l">
              <a:lnSpc>
                <a:spcPct val="100000"/>
              </a:lnSpc>
              <a:spcBef>
                <a:spcPts val="0"/>
              </a:spcBef>
              <a:spcAft>
                <a:spcPts val="0"/>
              </a:spcAft>
              <a:buSzPts val="2300"/>
              <a:buNone/>
              <a:defRPr sz="2300"/>
            </a:lvl8pPr>
            <a:lvl9pPr lvl="8" algn="l">
              <a:lnSpc>
                <a:spcPct val="100000"/>
              </a:lnSpc>
              <a:spcBef>
                <a:spcPts val="0"/>
              </a:spcBef>
              <a:spcAft>
                <a:spcPts val="0"/>
              </a:spcAft>
              <a:buSzPts val="2300"/>
              <a:buNone/>
              <a:defRPr sz="2300"/>
            </a:lvl9pPr>
          </a:lstStyle>
          <a:p>
            <a:endParaRPr/>
          </a:p>
        </p:txBody>
      </p:sp>
      <p:pic>
        <p:nvPicPr>
          <p:cNvPr id="491" name="Google Shape;491;p182"/>
          <p:cNvPicPr preferRelativeResize="0"/>
          <p:nvPr/>
        </p:nvPicPr>
        <p:blipFill rotWithShape="1">
          <a:blip r:embed="rId3">
            <a:alphaModFix/>
          </a:blip>
          <a:srcRect t="29" b="28"/>
          <a:stretch/>
        </p:blipFill>
        <p:spPr>
          <a:xfrm>
            <a:off x="8183300" y="4690754"/>
            <a:ext cx="705625" cy="242596"/>
          </a:xfrm>
          <a:prstGeom prst="rect">
            <a:avLst/>
          </a:prstGeom>
          <a:noFill/>
          <a:ln>
            <a:noFill/>
          </a:ln>
        </p:spPr>
      </p:pic>
    </p:spTree>
  </p:cSld>
  <p:clrMapOvr>
    <a:masterClrMapping/>
  </p:clrMapOvr>
  <p:extLst>
    <p:ext uri="{DCECCB84-F9BA-43D5-87BE-67443E8EF086}">
      <p15:sldGuideLst xmlns:p15="http://schemas.microsoft.com/office/powerpoint/2012/main">
        <p15:guide id="1" pos="360">
          <p15:clr>
            <a:srgbClr val="FA7B17"/>
          </p15:clr>
        </p15:guide>
        <p15:guide id="2" pos="5456">
          <p15:clr>
            <a:srgbClr val="E46962"/>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Speaker transition - mono">
  <p:cSld name="Blank White_1_1">
    <p:bg>
      <p:bgPr>
        <a:solidFill>
          <a:schemeClr val="lt2"/>
        </a:solidFill>
        <a:effectLst/>
      </p:bgPr>
    </p:bg>
    <p:spTree>
      <p:nvGrpSpPr>
        <p:cNvPr id="1" name="Shape 492"/>
        <p:cNvGrpSpPr/>
        <p:nvPr/>
      </p:nvGrpSpPr>
      <p:grpSpPr>
        <a:xfrm>
          <a:off x="0" y="0"/>
          <a:ext cx="0" cy="0"/>
          <a:chOff x="0" y="0"/>
          <a:chExt cx="0" cy="0"/>
        </a:xfrm>
      </p:grpSpPr>
      <p:pic>
        <p:nvPicPr>
          <p:cNvPr id="493" name="Google Shape;493;p183"/>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494" name="Google Shape;494;p183"/>
          <p:cNvSpPr txBox="1">
            <a:spLocks noGrp="1"/>
          </p:cNvSpPr>
          <p:nvPr>
            <p:ph type="title"/>
          </p:nvPr>
        </p:nvSpPr>
        <p:spPr>
          <a:xfrm>
            <a:off x="1257300" y="1924325"/>
            <a:ext cx="4846500" cy="8529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FFFFFF"/>
              </a:buClr>
              <a:buSzPts val="3000"/>
              <a:buNone/>
              <a:defRPr>
                <a:solidFill>
                  <a:srgbClr val="FFFFFF"/>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95" name="Google Shape;495;p183"/>
          <p:cNvSpPr txBox="1">
            <a:spLocks noGrp="1"/>
          </p:cNvSpPr>
          <p:nvPr>
            <p:ph type="subTitle" idx="1"/>
          </p:nvPr>
        </p:nvSpPr>
        <p:spPr>
          <a:xfrm>
            <a:off x="1257300" y="2825738"/>
            <a:ext cx="4846500" cy="517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300"/>
              <a:buNone/>
              <a:defRPr sz="1300">
                <a:solidFill>
                  <a:srgbClr val="FFFFFF"/>
                </a:solidFill>
              </a:defRPr>
            </a:lvl1pPr>
            <a:lvl2pPr lvl="1" algn="l">
              <a:lnSpc>
                <a:spcPct val="100000"/>
              </a:lnSpc>
              <a:spcBef>
                <a:spcPts val="800"/>
              </a:spcBef>
              <a:spcAft>
                <a:spcPts val="0"/>
              </a:spcAft>
              <a:buSzPts val="1300"/>
              <a:buNone/>
              <a:defRPr sz="1300"/>
            </a:lvl2pPr>
            <a:lvl3pPr lvl="2" algn="l">
              <a:lnSpc>
                <a:spcPct val="100000"/>
              </a:lnSpc>
              <a:spcBef>
                <a:spcPts val="800"/>
              </a:spcBef>
              <a:spcAft>
                <a:spcPts val="0"/>
              </a:spcAft>
              <a:buSzPts val="1300"/>
              <a:buNone/>
              <a:defRPr sz="1300"/>
            </a:lvl3pPr>
            <a:lvl4pPr lvl="3" algn="l">
              <a:lnSpc>
                <a:spcPct val="100000"/>
              </a:lnSpc>
              <a:spcBef>
                <a:spcPts val="800"/>
              </a:spcBef>
              <a:spcAft>
                <a:spcPts val="0"/>
              </a:spcAft>
              <a:buSzPts val="1300"/>
              <a:buNone/>
              <a:defRPr sz="1300"/>
            </a:lvl4pPr>
            <a:lvl5pPr lvl="4" algn="l">
              <a:lnSpc>
                <a:spcPct val="100000"/>
              </a:lnSpc>
              <a:spcBef>
                <a:spcPts val="800"/>
              </a:spcBef>
              <a:spcAft>
                <a:spcPts val="0"/>
              </a:spcAft>
              <a:buSzPts val="1300"/>
              <a:buNone/>
              <a:defRPr sz="1300"/>
            </a:lvl5pPr>
            <a:lvl6pPr lvl="5" algn="l">
              <a:lnSpc>
                <a:spcPct val="100000"/>
              </a:lnSpc>
              <a:spcBef>
                <a:spcPts val="800"/>
              </a:spcBef>
              <a:spcAft>
                <a:spcPts val="0"/>
              </a:spcAft>
              <a:buSzPts val="1300"/>
              <a:buNone/>
              <a:defRPr sz="1300"/>
            </a:lvl6pPr>
            <a:lvl7pPr lvl="6" algn="l">
              <a:lnSpc>
                <a:spcPct val="100000"/>
              </a:lnSpc>
              <a:spcBef>
                <a:spcPts val="800"/>
              </a:spcBef>
              <a:spcAft>
                <a:spcPts val="0"/>
              </a:spcAft>
              <a:buSzPts val="1300"/>
              <a:buNone/>
              <a:defRPr sz="1300"/>
            </a:lvl7pPr>
            <a:lvl8pPr lvl="7" algn="l">
              <a:lnSpc>
                <a:spcPct val="100000"/>
              </a:lnSpc>
              <a:spcBef>
                <a:spcPts val="800"/>
              </a:spcBef>
              <a:spcAft>
                <a:spcPts val="0"/>
              </a:spcAft>
              <a:buSzPts val="1300"/>
              <a:buNone/>
              <a:defRPr sz="1300"/>
            </a:lvl8pPr>
            <a:lvl9pPr lvl="8" algn="l">
              <a:lnSpc>
                <a:spcPct val="100000"/>
              </a:lnSpc>
              <a:spcBef>
                <a:spcPts val="800"/>
              </a:spcBef>
              <a:spcAft>
                <a:spcPts val="800"/>
              </a:spcAft>
              <a:buSzPts val="1300"/>
              <a:buNone/>
              <a:defRPr sz="1300"/>
            </a:lvl9pPr>
          </a:lstStyle>
          <a:p>
            <a:endParaRPr/>
          </a:p>
        </p:txBody>
      </p:sp>
      <p:pic>
        <p:nvPicPr>
          <p:cNvPr id="496" name="Google Shape;496;p183"/>
          <p:cNvPicPr preferRelativeResize="0"/>
          <p:nvPr/>
        </p:nvPicPr>
        <p:blipFill rotWithShape="1">
          <a:blip r:embed="rId3">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792">
          <p15:clr>
            <a:srgbClr val="FA7B17"/>
          </p15:clr>
        </p15:guide>
        <p15:guide id="2" orient="horz" pos="1407">
          <p15:clr>
            <a:srgbClr val="FA7B17"/>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Speaker transition - color">
  <p:cSld name="Blank White_1_1_2">
    <p:bg>
      <p:bgPr>
        <a:solidFill>
          <a:schemeClr val="lt2"/>
        </a:solidFill>
        <a:effectLst/>
      </p:bgPr>
    </p:bg>
    <p:spTree>
      <p:nvGrpSpPr>
        <p:cNvPr id="1" name="Shape 497"/>
        <p:cNvGrpSpPr/>
        <p:nvPr/>
      </p:nvGrpSpPr>
      <p:grpSpPr>
        <a:xfrm>
          <a:off x="0" y="0"/>
          <a:ext cx="0" cy="0"/>
          <a:chOff x="0" y="0"/>
          <a:chExt cx="0" cy="0"/>
        </a:xfrm>
      </p:grpSpPr>
      <p:pic>
        <p:nvPicPr>
          <p:cNvPr id="498" name="Google Shape;498;p184"/>
          <p:cNvPicPr preferRelativeResize="0"/>
          <p:nvPr/>
        </p:nvPicPr>
        <p:blipFill rotWithShape="1">
          <a:blip r:embed="rId2">
            <a:alphaModFix/>
          </a:blip>
          <a:srcRect/>
          <a:stretch/>
        </p:blipFill>
        <p:spPr>
          <a:xfrm>
            <a:off x="0" y="-11430"/>
            <a:ext cx="9144003" cy="5166361"/>
          </a:xfrm>
          <a:prstGeom prst="rect">
            <a:avLst/>
          </a:prstGeom>
          <a:noFill/>
          <a:ln>
            <a:noFill/>
          </a:ln>
        </p:spPr>
      </p:pic>
      <p:pic>
        <p:nvPicPr>
          <p:cNvPr id="499" name="Google Shape;499;p184"/>
          <p:cNvPicPr preferRelativeResize="0"/>
          <p:nvPr/>
        </p:nvPicPr>
        <p:blipFill rotWithShape="1">
          <a:blip r:embed="rId3">
            <a:alphaModFix/>
          </a:blip>
          <a:srcRect/>
          <a:stretch/>
        </p:blipFill>
        <p:spPr>
          <a:xfrm>
            <a:off x="8183702" y="4691125"/>
            <a:ext cx="703049" cy="241850"/>
          </a:xfrm>
          <a:prstGeom prst="rect">
            <a:avLst/>
          </a:prstGeom>
          <a:noFill/>
          <a:ln>
            <a:noFill/>
          </a:ln>
        </p:spPr>
      </p:pic>
      <p:sp>
        <p:nvSpPr>
          <p:cNvPr id="500" name="Google Shape;500;p184"/>
          <p:cNvSpPr txBox="1">
            <a:spLocks noGrp="1"/>
          </p:cNvSpPr>
          <p:nvPr>
            <p:ph type="title"/>
          </p:nvPr>
        </p:nvSpPr>
        <p:spPr>
          <a:xfrm>
            <a:off x="1257300" y="1924325"/>
            <a:ext cx="4846500" cy="8529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FFFFFF"/>
              </a:buClr>
              <a:buSzPts val="3000"/>
              <a:buNone/>
              <a:defRPr>
                <a:solidFill>
                  <a:srgbClr val="FFFFFF"/>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501" name="Google Shape;501;p184"/>
          <p:cNvSpPr txBox="1">
            <a:spLocks noGrp="1"/>
          </p:cNvSpPr>
          <p:nvPr>
            <p:ph type="subTitle" idx="1"/>
          </p:nvPr>
        </p:nvSpPr>
        <p:spPr>
          <a:xfrm>
            <a:off x="1257300" y="2825738"/>
            <a:ext cx="4846500" cy="517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300"/>
              <a:buNone/>
              <a:defRPr sz="1300">
                <a:solidFill>
                  <a:srgbClr val="FFFFFF"/>
                </a:solidFill>
              </a:defRPr>
            </a:lvl1pPr>
            <a:lvl2pPr lvl="1" algn="l">
              <a:lnSpc>
                <a:spcPct val="115000"/>
              </a:lnSpc>
              <a:spcBef>
                <a:spcPts val="800"/>
              </a:spcBef>
              <a:spcAft>
                <a:spcPts val="0"/>
              </a:spcAft>
              <a:buSzPts val="1300"/>
              <a:buNone/>
              <a:defRPr sz="1300"/>
            </a:lvl2pPr>
            <a:lvl3pPr lvl="2" algn="l">
              <a:lnSpc>
                <a:spcPct val="115000"/>
              </a:lnSpc>
              <a:spcBef>
                <a:spcPts val="800"/>
              </a:spcBef>
              <a:spcAft>
                <a:spcPts val="0"/>
              </a:spcAft>
              <a:buSzPts val="1300"/>
              <a:buNone/>
              <a:defRPr sz="1300"/>
            </a:lvl3pPr>
            <a:lvl4pPr lvl="3" algn="l">
              <a:lnSpc>
                <a:spcPct val="115000"/>
              </a:lnSpc>
              <a:spcBef>
                <a:spcPts val="800"/>
              </a:spcBef>
              <a:spcAft>
                <a:spcPts val="0"/>
              </a:spcAft>
              <a:buSzPts val="1300"/>
              <a:buNone/>
              <a:defRPr sz="1300"/>
            </a:lvl4pPr>
            <a:lvl5pPr lvl="4" algn="l">
              <a:lnSpc>
                <a:spcPct val="115000"/>
              </a:lnSpc>
              <a:spcBef>
                <a:spcPts val="800"/>
              </a:spcBef>
              <a:spcAft>
                <a:spcPts val="0"/>
              </a:spcAft>
              <a:buSzPts val="1300"/>
              <a:buNone/>
              <a:defRPr sz="1300"/>
            </a:lvl5pPr>
            <a:lvl6pPr lvl="5" algn="l">
              <a:lnSpc>
                <a:spcPct val="115000"/>
              </a:lnSpc>
              <a:spcBef>
                <a:spcPts val="800"/>
              </a:spcBef>
              <a:spcAft>
                <a:spcPts val="0"/>
              </a:spcAft>
              <a:buSzPts val="1300"/>
              <a:buNone/>
              <a:defRPr sz="1300"/>
            </a:lvl6pPr>
            <a:lvl7pPr lvl="6" algn="l">
              <a:lnSpc>
                <a:spcPct val="115000"/>
              </a:lnSpc>
              <a:spcBef>
                <a:spcPts val="800"/>
              </a:spcBef>
              <a:spcAft>
                <a:spcPts val="0"/>
              </a:spcAft>
              <a:buSzPts val="1300"/>
              <a:buNone/>
              <a:defRPr sz="1300"/>
            </a:lvl7pPr>
            <a:lvl8pPr lvl="7" algn="l">
              <a:lnSpc>
                <a:spcPct val="115000"/>
              </a:lnSpc>
              <a:spcBef>
                <a:spcPts val="800"/>
              </a:spcBef>
              <a:spcAft>
                <a:spcPts val="0"/>
              </a:spcAft>
              <a:buSzPts val="1300"/>
              <a:buNone/>
              <a:defRPr sz="1300"/>
            </a:lvl8pPr>
            <a:lvl9pPr lvl="8" algn="l">
              <a:lnSpc>
                <a:spcPct val="115000"/>
              </a:lnSpc>
              <a:spcBef>
                <a:spcPts val="800"/>
              </a:spcBef>
              <a:spcAft>
                <a:spcPts val="800"/>
              </a:spcAft>
              <a:buSzPts val="1300"/>
              <a:buNone/>
              <a:defRPr sz="1300"/>
            </a:lvl9pPr>
          </a:lstStyle>
          <a:p>
            <a:endParaRPr/>
          </a:p>
        </p:txBody>
      </p:sp>
    </p:spTree>
  </p:cSld>
  <p:clrMapOvr>
    <a:masterClrMapping/>
  </p:clrMapOvr>
  <p:extLst>
    <p:ext uri="{DCECCB84-F9BA-43D5-87BE-67443E8EF086}">
      <p15:sldGuideLst xmlns:p15="http://schemas.microsoft.com/office/powerpoint/2012/main">
        <p15:guide id="1" pos="792">
          <p15:clr>
            <a:srgbClr val="FA7B17"/>
          </p15:clr>
        </p15:guide>
        <p15:guide id="2" orient="horz" pos="1407">
          <p15:clr>
            <a:srgbClr val="FA7B17"/>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Light left">
  <p:cSld name="Blank White_1_1_1_1_1_1_1_2_1_1_2">
    <p:spTree>
      <p:nvGrpSpPr>
        <p:cNvPr id="1" name="Shape 502"/>
        <p:cNvGrpSpPr/>
        <p:nvPr/>
      </p:nvGrpSpPr>
      <p:grpSpPr>
        <a:xfrm>
          <a:off x="0" y="0"/>
          <a:ext cx="0" cy="0"/>
          <a:chOff x="0" y="0"/>
          <a:chExt cx="0" cy="0"/>
        </a:xfrm>
      </p:grpSpPr>
      <p:sp>
        <p:nvSpPr>
          <p:cNvPr id="503" name="Google Shape;503;p185"/>
          <p:cNvSpPr txBox="1">
            <a:spLocks noGrp="1"/>
          </p:cNvSpPr>
          <p:nvPr>
            <p:ph type="title"/>
          </p:nvPr>
        </p:nvSpPr>
        <p:spPr>
          <a:xfrm>
            <a:off x="685800" y="507132"/>
            <a:ext cx="7236900" cy="81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504" name="Google Shape;504;p185"/>
          <p:cNvSpPr txBox="1">
            <a:spLocks noGrp="1"/>
          </p:cNvSpPr>
          <p:nvPr>
            <p:ph type="subTitle" idx="1"/>
          </p:nvPr>
        </p:nvSpPr>
        <p:spPr>
          <a:xfrm>
            <a:off x="685800" y="1518300"/>
            <a:ext cx="7236900" cy="362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800"/>
              <a:buFont typeface="Inter"/>
              <a:buNone/>
              <a:defRPr>
                <a:latin typeface="Inter"/>
                <a:ea typeface="Inter"/>
                <a:cs typeface="Inter"/>
                <a:sym typeface="Inter"/>
              </a:defRPr>
            </a:lvl1pPr>
            <a:lvl2pPr lvl="1"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2pPr>
            <a:lvl3pPr lvl="2"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3pPr>
            <a:lvl4pPr lvl="3"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4pPr>
            <a:lvl5pPr lvl="4"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5pPr>
            <a:lvl6pPr lvl="5"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6pPr>
            <a:lvl7pPr lvl="6"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7pPr>
            <a:lvl8pPr lvl="7"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8pPr>
            <a:lvl9pPr lvl="8" algn="l">
              <a:lnSpc>
                <a:spcPct val="100000"/>
              </a:lnSpc>
              <a:spcBef>
                <a:spcPts val="800"/>
              </a:spcBef>
              <a:spcAft>
                <a:spcPts val="800"/>
              </a:spcAft>
              <a:buClr>
                <a:schemeClr val="dk1"/>
              </a:buClr>
              <a:buSzPts val="1800"/>
              <a:buFont typeface="Inter"/>
              <a:buNone/>
              <a:defRPr>
                <a:solidFill>
                  <a:schemeClr val="dk1"/>
                </a:solidFill>
                <a:latin typeface="Inter"/>
                <a:ea typeface="Inter"/>
                <a:cs typeface="Inter"/>
                <a:sym typeface="Inter"/>
              </a:defRPr>
            </a:lvl9pPr>
          </a:lstStyle>
          <a:p>
            <a:endParaRPr/>
          </a:p>
        </p:txBody>
      </p:sp>
      <p:sp>
        <p:nvSpPr>
          <p:cNvPr id="505" name="Google Shape;505;p185"/>
          <p:cNvSpPr txBox="1">
            <a:spLocks noGrp="1"/>
          </p:cNvSpPr>
          <p:nvPr>
            <p:ph type="body" idx="2"/>
          </p:nvPr>
        </p:nvSpPr>
        <p:spPr>
          <a:xfrm>
            <a:off x="685800" y="1831950"/>
            <a:ext cx="7236900" cy="28968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0"/>
              </a:spcBef>
              <a:spcAft>
                <a:spcPts val="0"/>
              </a:spcAft>
              <a:buClr>
                <a:schemeClr val="dk1"/>
              </a:buClr>
              <a:buSzPts val="1600"/>
              <a:buFont typeface="Inter"/>
              <a:buChar char="●"/>
              <a:defRPr>
                <a:solidFill>
                  <a:schemeClr val="dk1"/>
                </a:solidFill>
                <a:latin typeface="Inter"/>
                <a:ea typeface="Inter"/>
                <a:cs typeface="Inter"/>
                <a:sym typeface="Inter"/>
              </a:defRPr>
            </a:lvl1pPr>
            <a:lvl2pPr marL="914400" lvl="1" indent="-342900" algn="l">
              <a:lnSpc>
                <a:spcPct val="115000"/>
              </a:lnSpc>
              <a:spcBef>
                <a:spcPts val="800"/>
              </a:spcBef>
              <a:spcAft>
                <a:spcPts val="0"/>
              </a:spcAft>
              <a:buClr>
                <a:schemeClr val="dk1"/>
              </a:buClr>
              <a:buSzPts val="1800"/>
              <a:buFont typeface="Inter"/>
              <a:buChar char="○"/>
              <a:defRPr>
                <a:solidFill>
                  <a:schemeClr val="dk1"/>
                </a:solidFill>
                <a:latin typeface="Inter"/>
                <a:ea typeface="Inter"/>
                <a:cs typeface="Inter"/>
                <a:sym typeface="Inter"/>
              </a:defRPr>
            </a:lvl2pPr>
            <a:lvl3pPr marL="1371600" lvl="2"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3pPr>
            <a:lvl4pPr marL="1828800" lvl="3"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4pPr>
            <a:lvl5pPr marL="2286000" lvl="4"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5pPr>
            <a:lvl6pPr marL="2743200" lvl="5"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6pPr>
            <a:lvl7pPr marL="3200400" lvl="6"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7pPr>
            <a:lvl8pPr marL="3657600" lvl="7"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8pPr>
            <a:lvl9pPr marL="4114800" lvl="8" indent="-342900" algn="l">
              <a:lnSpc>
                <a:spcPct val="115000"/>
              </a:lnSpc>
              <a:spcBef>
                <a:spcPts val="800"/>
              </a:spcBef>
              <a:spcAft>
                <a:spcPts val="800"/>
              </a:spcAft>
              <a:buClr>
                <a:schemeClr val="dk1"/>
              </a:buClr>
              <a:buSzPts val="1800"/>
              <a:buFont typeface="Inter"/>
              <a:buChar char="ᐨ"/>
              <a:defRPr>
                <a:solidFill>
                  <a:schemeClr val="dk1"/>
                </a:solidFill>
                <a:latin typeface="Inter"/>
                <a:ea typeface="Inter"/>
                <a:cs typeface="Inter"/>
                <a:sym typeface="Inter"/>
              </a:defRPr>
            </a:lvl9pPr>
          </a:lstStyle>
          <a:p>
            <a:endParaRPr/>
          </a:p>
        </p:txBody>
      </p:sp>
      <p:pic>
        <p:nvPicPr>
          <p:cNvPr id="506" name="Google Shape;506;p185"/>
          <p:cNvPicPr preferRelativeResize="0"/>
          <p:nvPr/>
        </p:nvPicPr>
        <p:blipFill rotWithShape="1">
          <a:blip r:embed="rId2">
            <a:alphaModFix/>
          </a:blip>
          <a:srcRect t="29" b="28"/>
          <a:stretch/>
        </p:blipFill>
        <p:spPr>
          <a:xfrm>
            <a:off x="8183300" y="4690754"/>
            <a:ext cx="705625" cy="242596"/>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Light left graphic">
  <p:cSld name="Blank White_1_1_1_1_1_1_1_2_1_1_2_5">
    <p:spTree>
      <p:nvGrpSpPr>
        <p:cNvPr id="1" name="Shape 507"/>
        <p:cNvGrpSpPr/>
        <p:nvPr/>
      </p:nvGrpSpPr>
      <p:grpSpPr>
        <a:xfrm>
          <a:off x="0" y="0"/>
          <a:ext cx="0" cy="0"/>
          <a:chOff x="0" y="0"/>
          <a:chExt cx="0" cy="0"/>
        </a:xfrm>
      </p:grpSpPr>
      <p:pic>
        <p:nvPicPr>
          <p:cNvPr id="508" name="Google Shape;508;p186"/>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509" name="Google Shape;509;p186"/>
          <p:cNvSpPr txBox="1">
            <a:spLocks noGrp="1"/>
          </p:cNvSpPr>
          <p:nvPr>
            <p:ph type="title"/>
          </p:nvPr>
        </p:nvSpPr>
        <p:spPr>
          <a:xfrm>
            <a:off x="685800" y="507132"/>
            <a:ext cx="7236900" cy="8103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SzPts val="2600"/>
              <a:buNone/>
              <a:defRPr sz="2600"/>
            </a:lvl1pPr>
            <a:lvl2pPr lvl="1" algn="l">
              <a:lnSpc>
                <a:spcPct val="115000"/>
              </a:lnSpc>
              <a:spcBef>
                <a:spcPts val="0"/>
              </a:spcBef>
              <a:spcAft>
                <a:spcPts val="0"/>
              </a:spcAft>
              <a:buSzPts val="2600"/>
              <a:buNone/>
              <a:defRPr sz="2600"/>
            </a:lvl2pPr>
            <a:lvl3pPr lvl="2" algn="l">
              <a:lnSpc>
                <a:spcPct val="115000"/>
              </a:lnSpc>
              <a:spcBef>
                <a:spcPts val="0"/>
              </a:spcBef>
              <a:spcAft>
                <a:spcPts val="0"/>
              </a:spcAft>
              <a:buSzPts val="2600"/>
              <a:buNone/>
              <a:defRPr sz="2600"/>
            </a:lvl3pPr>
            <a:lvl4pPr lvl="3" algn="l">
              <a:lnSpc>
                <a:spcPct val="115000"/>
              </a:lnSpc>
              <a:spcBef>
                <a:spcPts val="0"/>
              </a:spcBef>
              <a:spcAft>
                <a:spcPts val="0"/>
              </a:spcAft>
              <a:buSzPts val="2600"/>
              <a:buNone/>
              <a:defRPr sz="2600"/>
            </a:lvl4pPr>
            <a:lvl5pPr lvl="4" algn="l">
              <a:lnSpc>
                <a:spcPct val="115000"/>
              </a:lnSpc>
              <a:spcBef>
                <a:spcPts val="0"/>
              </a:spcBef>
              <a:spcAft>
                <a:spcPts val="0"/>
              </a:spcAft>
              <a:buSzPts val="2600"/>
              <a:buNone/>
              <a:defRPr sz="2600"/>
            </a:lvl5pPr>
            <a:lvl6pPr lvl="5" algn="l">
              <a:lnSpc>
                <a:spcPct val="115000"/>
              </a:lnSpc>
              <a:spcBef>
                <a:spcPts val="0"/>
              </a:spcBef>
              <a:spcAft>
                <a:spcPts val="0"/>
              </a:spcAft>
              <a:buSzPts val="2600"/>
              <a:buNone/>
              <a:defRPr sz="2600"/>
            </a:lvl6pPr>
            <a:lvl7pPr lvl="6" algn="l">
              <a:lnSpc>
                <a:spcPct val="115000"/>
              </a:lnSpc>
              <a:spcBef>
                <a:spcPts val="0"/>
              </a:spcBef>
              <a:spcAft>
                <a:spcPts val="0"/>
              </a:spcAft>
              <a:buSzPts val="2600"/>
              <a:buNone/>
              <a:defRPr sz="2600"/>
            </a:lvl7pPr>
            <a:lvl8pPr lvl="7" algn="l">
              <a:lnSpc>
                <a:spcPct val="115000"/>
              </a:lnSpc>
              <a:spcBef>
                <a:spcPts val="0"/>
              </a:spcBef>
              <a:spcAft>
                <a:spcPts val="0"/>
              </a:spcAft>
              <a:buSzPts val="2600"/>
              <a:buNone/>
              <a:defRPr sz="2600"/>
            </a:lvl8pPr>
            <a:lvl9pPr lvl="8" algn="l">
              <a:lnSpc>
                <a:spcPct val="115000"/>
              </a:lnSpc>
              <a:spcBef>
                <a:spcPts val="0"/>
              </a:spcBef>
              <a:spcAft>
                <a:spcPts val="0"/>
              </a:spcAft>
              <a:buSzPts val="2600"/>
              <a:buNone/>
              <a:defRPr sz="2600"/>
            </a:lvl9pPr>
          </a:lstStyle>
          <a:p>
            <a:endParaRPr/>
          </a:p>
        </p:txBody>
      </p:sp>
      <p:sp>
        <p:nvSpPr>
          <p:cNvPr id="510" name="Google Shape;510;p186"/>
          <p:cNvSpPr txBox="1">
            <a:spLocks noGrp="1"/>
          </p:cNvSpPr>
          <p:nvPr>
            <p:ph type="subTitle" idx="1"/>
          </p:nvPr>
        </p:nvSpPr>
        <p:spPr>
          <a:xfrm>
            <a:off x="685800" y="1518300"/>
            <a:ext cx="7236900" cy="362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800"/>
              <a:buFont typeface="Inter"/>
              <a:buNone/>
              <a:defRPr>
                <a:latin typeface="Inter"/>
                <a:ea typeface="Inter"/>
                <a:cs typeface="Inter"/>
                <a:sym typeface="Inter"/>
              </a:defRPr>
            </a:lvl1pPr>
            <a:lvl2pPr lvl="1"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2pPr>
            <a:lvl3pPr lvl="2"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3pPr>
            <a:lvl4pPr lvl="3"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4pPr>
            <a:lvl5pPr lvl="4"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5pPr>
            <a:lvl6pPr lvl="5"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6pPr>
            <a:lvl7pPr lvl="6"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7pPr>
            <a:lvl8pPr lvl="7"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8pPr>
            <a:lvl9pPr lvl="8" algn="l">
              <a:lnSpc>
                <a:spcPct val="100000"/>
              </a:lnSpc>
              <a:spcBef>
                <a:spcPts val="800"/>
              </a:spcBef>
              <a:spcAft>
                <a:spcPts val="800"/>
              </a:spcAft>
              <a:buClr>
                <a:schemeClr val="dk1"/>
              </a:buClr>
              <a:buSzPts val="1800"/>
              <a:buFont typeface="Inter"/>
              <a:buNone/>
              <a:defRPr>
                <a:solidFill>
                  <a:schemeClr val="dk1"/>
                </a:solidFill>
                <a:latin typeface="Inter"/>
                <a:ea typeface="Inter"/>
                <a:cs typeface="Inter"/>
                <a:sym typeface="Inter"/>
              </a:defRPr>
            </a:lvl9pPr>
          </a:lstStyle>
          <a:p>
            <a:endParaRPr/>
          </a:p>
        </p:txBody>
      </p:sp>
      <p:sp>
        <p:nvSpPr>
          <p:cNvPr id="511" name="Google Shape;511;p186"/>
          <p:cNvSpPr txBox="1">
            <a:spLocks noGrp="1"/>
          </p:cNvSpPr>
          <p:nvPr>
            <p:ph type="body" idx="2"/>
          </p:nvPr>
        </p:nvSpPr>
        <p:spPr>
          <a:xfrm>
            <a:off x="685800" y="1831950"/>
            <a:ext cx="7236900" cy="28968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0"/>
              </a:spcBef>
              <a:spcAft>
                <a:spcPts val="0"/>
              </a:spcAft>
              <a:buClr>
                <a:schemeClr val="dk1"/>
              </a:buClr>
              <a:buSzPts val="1600"/>
              <a:buFont typeface="Inter"/>
              <a:buChar char="●"/>
              <a:defRPr>
                <a:solidFill>
                  <a:schemeClr val="dk1"/>
                </a:solidFill>
                <a:latin typeface="Inter"/>
                <a:ea typeface="Inter"/>
                <a:cs typeface="Inter"/>
                <a:sym typeface="Inter"/>
              </a:defRPr>
            </a:lvl1pPr>
            <a:lvl2pPr marL="914400" lvl="1" indent="-342900" algn="l">
              <a:lnSpc>
                <a:spcPct val="115000"/>
              </a:lnSpc>
              <a:spcBef>
                <a:spcPts val="800"/>
              </a:spcBef>
              <a:spcAft>
                <a:spcPts val="0"/>
              </a:spcAft>
              <a:buClr>
                <a:schemeClr val="dk1"/>
              </a:buClr>
              <a:buSzPts val="1800"/>
              <a:buFont typeface="Inter"/>
              <a:buChar char="○"/>
              <a:defRPr>
                <a:solidFill>
                  <a:schemeClr val="dk1"/>
                </a:solidFill>
                <a:latin typeface="Inter"/>
                <a:ea typeface="Inter"/>
                <a:cs typeface="Inter"/>
                <a:sym typeface="Inter"/>
              </a:defRPr>
            </a:lvl2pPr>
            <a:lvl3pPr marL="1371600" lvl="2"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3pPr>
            <a:lvl4pPr marL="1828800" lvl="3"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4pPr>
            <a:lvl5pPr marL="2286000" lvl="4"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5pPr>
            <a:lvl6pPr marL="2743200" lvl="5"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6pPr>
            <a:lvl7pPr marL="3200400" lvl="6"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7pPr>
            <a:lvl8pPr marL="3657600" lvl="7"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8pPr>
            <a:lvl9pPr marL="4114800" lvl="8" indent="-342900" algn="l">
              <a:lnSpc>
                <a:spcPct val="115000"/>
              </a:lnSpc>
              <a:spcBef>
                <a:spcPts val="800"/>
              </a:spcBef>
              <a:spcAft>
                <a:spcPts val="800"/>
              </a:spcAft>
              <a:buClr>
                <a:schemeClr val="dk1"/>
              </a:buClr>
              <a:buSzPts val="1800"/>
              <a:buFont typeface="Inter"/>
              <a:buChar char="ᐨ"/>
              <a:defRPr>
                <a:solidFill>
                  <a:schemeClr val="dk1"/>
                </a:solidFill>
                <a:latin typeface="Inter"/>
                <a:ea typeface="Inter"/>
                <a:cs typeface="Inter"/>
                <a:sym typeface="Inter"/>
              </a:defRPr>
            </a:lvl9pPr>
          </a:lstStyle>
          <a:p>
            <a:endParaRPr/>
          </a:p>
        </p:txBody>
      </p:sp>
      <p:pic>
        <p:nvPicPr>
          <p:cNvPr id="512" name="Google Shape;512;p186"/>
          <p:cNvPicPr preferRelativeResize="0"/>
          <p:nvPr/>
        </p:nvPicPr>
        <p:blipFill rotWithShape="1">
          <a:blip r:embed="rId3">
            <a:alphaModFix/>
          </a:blip>
          <a:srcRect t="29" b="28"/>
          <a:stretch/>
        </p:blipFill>
        <p:spPr>
          <a:xfrm>
            <a:off x="8183300" y="4690754"/>
            <a:ext cx="705625" cy="242596"/>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Light left title only">
  <p:cSld name="Blank White_1_1_1_1_1_1_1_2_1_1_2_6">
    <p:spTree>
      <p:nvGrpSpPr>
        <p:cNvPr id="1" name="Shape 64"/>
        <p:cNvGrpSpPr/>
        <p:nvPr/>
      </p:nvGrpSpPr>
      <p:grpSpPr>
        <a:xfrm>
          <a:off x="0" y="0"/>
          <a:ext cx="0" cy="0"/>
          <a:chOff x="0" y="0"/>
          <a:chExt cx="0" cy="0"/>
        </a:xfrm>
      </p:grpSpPr>
      <p:sp>
        <p:nvSpPr>
          <p:cNvPr id="65" name="Google Shape;65;p280"/>
          <p:cNvSpPr txBox="1">
            <a:spLocks noGrp="1"/>
          </p:cNvSpPr>
          <p:nvPr>
            <p:ph type="title"/>
          </p:nvPr>
        </p:nvSpPr>
        <p:spPr>
          <a:xfrm>
            <a:off x="685800" y="507132"/>
            <a:ext cx="7236900" cy="81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pic>
        <p:nvPicPr>
          <p:cNvPr id="66" name="Google Shape;66;p280"/>
          <p:cNvPicPr preferRelativeResize="0"/>
          <p:nvPr/>
        </p:nvPicPr>
        <p:blipFill rotWithShape="1">
          <a:blip r:embed="rId2">
            <a:alphaModFix/>
          </a:blip>
          <a:srcRect t="29" b="28"/>
          <a:stretch/>
        </p:blipFill>
        <p:spPr>
          <a:xfrm>
            <a:off x="8183300" y="4690754"/>
            <a:ext cx="705625" cy="242596"/>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Light left title only">
  <p:cSld name="Blank White_1_1_1_1_1_1_1_2_1_1_2_6">
    <p:spTree>
      <p:nvGrpSpPr>
        <p:cNvPr id="1" name="Shape 513"/>
        <p:cNvGrpSpPr/>
        <p:nvPr/>
      </p:nvGrpSpPr>
      <p:grpSpPr>
        <a:xfrm>
          <a:off x="0" y="0"/>
          <a:ext cx="0" cy="0"/>
          <a:chOff x="0" y="0"/>
          <a:chExt cx="0" cy="0"/>
        </a:xfrm>
      </p:grpSpPr>
      <p:sp>
        <p:nvSpPr>
          <p:cNvPr id="514" name="Google Shape;514;p187"/>
          <p:cNvSpPr txBox="1">
            <a:spLocks noGrp="1"/>
          </p:cNvSpPr>
          <p:nvPr>
            <p:ph type="title"/>
          </p:nvPr>
        </p:nvSpPr>
        <p:spPr>
          <a:xfrm>
            <a:off x="685800" y="507132"/>
            <a:ext cx="7236900" cy="81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pic>
        <p:nvPicPr>
          <p:cNvPr id="515" name="Google Shape;515;p187"/>
          <p:cNvPicPr preferRelativeResize="0"/>
          <p:nvPr/>
        </p:nvPicPr>
        <p:blipFill rotWithShape="1">
          <a:blip r:embed="rId2">
            <a:alphaModFix/>
          </a:blip>
          <a:srcRect t="29" b="28"/>
          <a:stretch/>
        </p:blipFill>
        <p:spPr>
          <a:xfrm>
            <a:off x="8183300" y="4690754"/>
            <a:ext cx="705625" cy="242596"/>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Light center">
  <p:cSld name="Blank White_1_1_1_1_1_1_1_2_1_1_2_7">
    <p:spTree>
      <p:nvGrpSpPr>
        <p:cNvPr id="1" name="Shape 516"/>
        <p:cNvGrpSpPr/>
        <p:nvPr/>
      </p:nvGrpSpPr>
      <p:grpSpPr>
        <a:xfrm>
          <a:off x="0" y="0"/>
          <a:ext cx="0" cy="0"/>
          <a:chOff x="0" y="0"/>
          <a:chExt cx="0" cy="0"/>
        </a:xfrm>
      </p:grpSpPr>
      <p:sp>
        <p:nvSpPr>
          <p:cNvPr id="517" name="Google Shape;517;p188"/>
          <p:cNvSpPr txBox="1">
            <a:spLocks noGrp="1"/>
          </p:cNvSpPr>
          <p:nvPr>
            <p:ph type="title"/>
          </p:nvPr>
        </p:nvSpPr>
        <p:spPr>
          <a:xfrm>
            <a:off x="685800" y="507138"/>
            <a:ext cx="7767000" cy="8103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2600"/>
              <a:buNone/>
              <a:defRPr sz="2600"/>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a:endParaRPr/>
          </a:p>
        </p:txBody>
      </p:sp>
      <p:sp>
        <p:nvSpPr>
          <p:cNvPr id="518" name="Google Shape;518;p188"/>
          <p:cNvSpPr txBox="1">
            <a:spLocks noGrp="1"/>
          </p:cNvSpPr>
          <p:nvPr>
            <p:ph type="subTitle" idx="1"/>
          </p:nvPr>
        </p:nvSpPr>
        <p:spPr>
          <a:xfrm>
            <a:off x="685800" y="1518300"/>
            <a:ext cx="7767000" cy="3621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800"/>
              <a:buFont typeface="Inter"/>
              <a:buNone/>
              <a:defRPr>
                <a:latin typeface="Inter"/>
                <a:ea typeface="Inter"/>
                <a:cs typeface="Inter"/>
                <a:sym typeface="Inter"/>
              </a:defRPr>
            </a:lvl1pPr>
            <a:lvl2pPr lvl="1" algn="ctr">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2pPr>
            <a:lvl3pPr lvl="2" algn="ctr">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3pPr>
            <a:lvl4pPr lvl="3" algn="ctr">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4pPr>
            <a:lvl5pPr lvl="4" algn="ctr">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5pPr>
            <a:lvl6pPr lvl="5" algn="ctr">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6pPr>
            <a:lvl7pPr lvl="6" algn="ctr">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7pPr>
            <a:lvl8pPr lvl="7" algn="ctr">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8pPr>
            <a:lvl9pPr lvl="8" algn="ctr">
              <a:lnSpc>
                <a:spcPct val="100000"/>
              </a:lnSpc>
              <a:spcBef>
                <a:spcPts val="800"/>
              </a:spcBef>
              <a:spcAft>
                <a:spcPts val="800"/>
              </a:spcAft>
              <a:buClr>
                <a:schemeClr val="dk1"/>
              </a:buClr>
              <a:buSzPts val="1800"/>
              <a:buFont typeface="Inter"/>
              <a:buNone/>
              <a:defRPr>
                <a:solidFill>
                  <a:schemeClr val="dk1"/>
                </a:solidFill>
                <a:latin typeface="Inter"/>
                <a:ea typeface="Inter"/>
                <a:cs typeface="Inter"/>
                <a:sym typeface="Inter"/>
              </a:defRPr>
            </a:lvl9pPr>
          </a:lstStyle>
          <a:p>
            <a:endParaRPr/>
          </a:p>
        </p:txBody>
      </p:sp>
      <p:pic>
        <p:nvPicPr>
          <p:cNvPr id="519" name="Google Shape;519;p188"/>
          <p:cNvPicPr preferRelativeResize="0"/>
          <p:nvPr/>
        </p:nvPicPr>
        <p:blipFill rotWithShape="1">
          <a:blip r:embed="rId2">
            <a:alphaModFix/>
          </a:blip>
          <a:srcRect t="29" b="28"/>
          <a:stretch/>
        </p:blipFill>
        <p:spPr>
          <a:xfrm>
            <a:off x="8183300" y="4690754"/>
            <a:ext cx="705625" cy="242596"/>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Light center title only">
  <p:cSld name="Blank White_1_1_1_1_1_1_1_2_1_1_1_1_2_2">
    <p:spTree>
      <p:nvGrpSpPr>
        <p:cNvPr id="1" name="Shape 520"/>
        <p:cNvGrpSpPr/>
        <p:nvPr/>
      </p:nvGrpSpPr>
      <p:grpSpPr>
        <a:xfrm>
          <a:off x="0" y="0"/>
          <a:ext cx="0" cy="0"/>
          <a:chOff x="0" y="0"/>
          <a:chExt cx="0" cy="0"/>
        </a:xfrm>
      </p:grpSpPr>
      <p:pic>
        <p:nvPicPr>
          <p:cNvPr id="521" name="Google Shape;521;p189"/>
          <p:cNvPicPr preferRelativeResize="0"/>
          <p:nvPr/>
        </p:nvPicPr>
        <p:blipFill rotWithShape="1">
          <a:blip r:embed="rId2">
            <a:alphaModFix/>
          </a:blip>
          <a:srcRect t="29" b="28"/>
          <a:stretch/>
        </p:blipFill>
        <p:spPr>
          <a:xfrm>
            <a:off x="8183300" y="4690754"/>
            <a:ext cx="705625" cy="242596"/>
          </a:xfrm>
          <a:prstGeom prst="rect">
            <a:avLst/>
          </a:prstGeom>
          <a:noFill/>
          <a:ln>
            <a:noFill/>
          </a:ln>
        </p:spPr>
      </p:pic>
      <p:sp>
        <p:nvSpPr>
          <p:cNvPr id="522" name="Google Shape;522;p189"/>
          <p:cNvSpPr txBox="1">
            <a:spLocks noGrp="1"/>
          </p:cNvSpPr>
          <p:nvPr>
            <p:ph type="title"/>
          </p:nvPr>
        </p:nvSpPr>
        <p:spPr>
          <a:xfrm>
            <a:off x="685800" y="507138"/>
            <a:ext cx="7767000" cy="8103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2600"/>
              <a:buNone/>
              <a:defRPr sz="2600"/>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a:endParaRPr/>
          </a:p>
        </p:txBody>
      </p:sp>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Dark left graphic 1">
  <p:cSld name="Blank White_1_1_1_1_1_1_1_2_1_1_2_8_2_1">
    <p:bg>
      <p:bgPr>
        <a:solidFill>
          <a:schemeClr val="lt2"/>
        </a:solidFill>
        <a:effectLst/>
      </p:bgPr>
    </p:bg>
    <p:spTree>
      <p:nvGrpSpPr>
        <p:cNvPr id="1" name="Shape 523"/>
        <p:cNvGrpSpPr/>
        <p:nvPr/>
      </p:nvGrpSpPr>
      <p:grpSpPr>
        <a:xfrm>
          <a:off x="0" y="0"/>
          <a:ext cx="0" cy="0"/>
          <a:chOff x="0" y="0"/>
          <a:chExt cx="0" cy="0"/>
        </a:xfrm>
      </p:grpSpPr>
      <p:pic>
        <p:nvPicPr>
          <p:cNvPr id="524" name="Google Shape;524;p190"/>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525" name="Google Shape;525;p190"/>
          <p:cNvSpPr txBox="1">
            <a:spLocks noGrp="1"/>
          </p:cNvSpPr>
          <p:nvPr>
            <p:ph type="title"/>
          </p:nvPr>
        </p:nvSpPr>
        <p:spPr>
          <a:xfrm>
            <a:off x="685800" y="507132"/>
            <a:ext cx="7236900" cy="81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None/>
              <a:defRPr sz="2600">
                <a:solidFill>
                  <a:schemeClr val="lt1"/>
                </a:solidFill>
              </a:defRPr>
            </a:lvl1pPr>
            <a:lvl2pPr lvl="1" algn="l">
              <a:lnSpc>
                <a:spcPct val="100000"/>
              </a:lnSpc>
              <a:spcBef>
                <a:spcPts val="0"/>
              </a:spcBef>
              <a:spcAft>
                <a:spcPts val="0"/>
              </a:spcAft>
              <a:buClr>
                <a:schemeClr val="lt1"/>
              </a:buClr>
              <a:buSzPts val="2600"/>
              <a:buNone/>
              <a:defRPr sz="2600">
                <a:solidFill>
                  <a:schemeClr val="lt1"/>
                </a:solidFill>
              </a:defRPr>
            </a:lvl2pPr>
            <a:lvl3pPr lvl="2" algn="l">
              <a:lnSpc>
                <a:spcPct val="100000"/>
              </a:lnSpc>
              <a:spcBef>
                <a:spcPts val="0"/>
              </a:spcBef>
              <a:spcAft>
                <a:spcPts val="0"/>
              </a:spcAft>
              <a:buClr>
                <a:schemeClr val="lt1"/>
              </a:buClr>
              <a:buSzPts val="2600"/>
              <a:buNone/>
              <a:defRPr sz="2600">
                <a:solidFill>
                  <a:schemeClr val="lt1"/>
                </a:solidFill>
              </a:defRPr>
            </a:lvl3pPr>
            <a:lvl4pPr lvl="3" algn="l">
              <a:lnSpc>
                <a:spcPct val="100000"/>
              </a:lnSpc>
              <a:spcBef>
                <a:spcPts val="0"/>
              </a:spcBef>
              <a:spcAft>
                <a:spcPts val="0"/>
              </a:spcAft>
              <a:buClr>
                <a:schemeClr val="lt1"/>
              </a:buClr>
              <a:buSzPts val="2600"/>
              <a:buNone/>
              <a:defRPr sz="2600">
                <a:solidFill>
                  <a:schemeClr val="lt1"/>
                </a:solidFill>
              </a:defRPr>
            </a:lvl4pPr>
            <a:lvl5pPr lvl="4" algn="l">
              <a:lnSpc>
                <a:spcPct val="100000"/>
              </a:lnSpc>
              <a:spcBef>
                <a:spcPts val="0"/>
              </a:spcBef>
              <a:spcAft>
                <a:spcPts val="0"/>
              </a:spcAft>
              <a:buClr>
                <a:schemeClr val="lt1"/>
              </a:buClr>
              <a:buSzPts val="2600"/>
              <a:buNone/>
              <a:defRPr sz="2600">
                <a:solidFill>
                  <a:schemeClr val="lt1"/>
                </a:solidFill>
              </a:defRPr>
            </a:lvl5pPr>
            <a:lvl6pPr lvl="5" algn="l">
              <a:lnSpc>
                <a:spcPct val="100000"/>
              </a:lnSpc>
              <a:spcBef>
                <a:spcPts val="0"/>
              </a:spcBef>
              <a:spcAft>
                <a:spcPts val="0"/>
              </a:spcAft>
              <a:buClr>
                <a:schemeClr val="lt1"/>
              </a:buClr>
              <a:buSzPts val="2600"/>
              <a:buNone/>
              <a:defRPr sz="2600">
                <a:solidFill>
                  <a:schemeClr val="lt1"/>
                </a:solidFill>
              </a:defRPr>
            </a:lvl6pPr>
            <a:lvl7pPr lvl="6" algn="l">
              <a:lnSpc>
                <a:spcPct val="100000"/>
              </a:lnSpc>
              <a:spcBef>
                <a:spcPts val="0"/>
              </a:spcBef>
              <a:spcAft>
                <a:spcPts val="0"/>
              </a:spcAft>
              <a:buClr>
                <a:schemeClr val="lt1"/>
              </a:buClr>
              <a:buSzPts val="2600"/>
              <a:buNone/>
              <a:defRPr sz="2600">
                <a:solidFill>
                  <a:schemeClr val="lt1"/>
                </a:solidFill>
              </a:defRPr>
            </a:lvl7pPr>
            <a:lvl8pPr lvl="7" algn="l">
              <a:lnSpc>
                <a:spcPct val="100000"/>
              </a:lnSpc>
              <a:spcBef>
                <a:spcPts val="0"/>
              </a:spcBef>
              <a:spcAft>
                <a:spcPts val="0"/>
              </a:spcAft>
              <a:buClr>
                <a:schemeClr val="lt1"/>
              </a:buClr>
              <a:buSzPts val="2600"/>
              <a:buNone/>
              <a:defRPr sz="2600">
                <a:solidFill>
                  <a:schemeClr val="lt1"/>
                </a:solidFill>
              </a:defRPr>
            </a:lvl8pPr>
            <a:lvl9pPr lvl="8" algn="l">
              <a:lnSpc>
                <a:spcPct val="100000"/>
              </a:lnSpc>
              <a:spcBef>
                <a:spcPts val="0"/>
              </a:spcBef>
              <a:spcAft>
                <a:spcPts val="0"/>
              </a:spcAft>
              <a:buClr>
                <a:schemeClr val="lt1"/>
              </a:buClr>
              <a:buSzPts val="2600"/>
              <a:buNone/>
              <a:defRPr sz="2600">
                <a:solidFill>
                  <a:schemeClr val="lt1"/>
                </a:solidFill>
              </a:defRPr>
            </a:lvl9pPr>
          </a:lstStyle>
          <a:p>
            <a:endParaRPr/>
          </a:p>
        </p:txBody>
      </p:sp>
      <p:sp>
        <p:nvSpPr>
          <p:cNvPr id="526" name="Google Shape;526;p190"/>
          <p:cNvSpPr txBox="1">
            <a:spLocks noGrp="1"/>
          </p:cNvSpPr>
          <p:nvPr>
            <p:ph type="subTitle" idx="1"/>
          </p:nvPr>
        </p:nvSpPr>
        <p:spPr>
          <a:xfrm>
            <a:off x="685800" y="1518300"/>
            <a:ext cx="7236900" cy="362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800"/>
              <a:buFont typeface="Inter"/>
              <a:buNone/>
              <a:defRPr>
                <a:solidFill>
                  <a:schemeClr val="lt1"/>
                </a:solidFill>
                <a:latin typeface="Inter"/>
                <a:ea typeface="Inter"/>
                <a:cs typeface="Inter"/>
                <a:sym typeface="Inter"/>
              </a:defRPr>
            </a:lvl1pPr>
            <a:lvl2pPr lvl="1"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2pPr>
            <a:lvl3pPr lvl="2"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3pPr>
            <a:lvl4pPr lvl="3"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4pPr>
            <a:lvl5pPr lvl="4"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5pPr>
            <a:lvl6pPr lvl="5"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6pPr>
            <a:lvl7pPr lvl="6"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7pPr>
            <a:lvl8pPr lvl="7"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8pPr>
            <a:lvl9pPr lvl="8" algn="l">
              <a:lnSpc>
                <a:spcPct val="115000"/>
              </a:lnSpc>
              <a:spcBef>
                <a:spcPts val="800"/>
              </a:spcBef>
              <a:spcAft>
                <a:spcPts val="800"/>
              </a:spcAft>
              <a:buClr>
                <a:schemeClr val="lt1"/>
              </a:buClr>
              <a:buSzPts val="1800"/>
              <a:buFont typeface="Inter"/>
              <a:buNone/>
              <a:defRPr>
                <a:solidFill>
                  <a:schemeClr val="lt1"/>
                </a:solidFill>
                <a:latin typeface="Inter"/>
                <a:ea typeface="Inter"/>
                <a:cs typeface="Inter"/>
                <a:sym typeface="Inter"/>
              </a:defRPr>
            </a:lvl9pPr>
          </a:lstStyle>
          <a:p>
            <a:endParaRPr/>
          </a:p>
        </p:txBody>
      </p:sp>
      <p:sp>
        <p:nvSpPr>
          <p:cNvPr id="527" name="Google Shape;527;p190"/>
          <p:cNvSpPr txBox="1">
            <a:spLocks noGrp="1"/>
          </p:cNvSpPr>
          <p:nvPr>
            <p:ph type="body" idx="2"/>
          </p:nvPr>
        </p:nvSpPr>
        <p:spPr>
          <a:xfrm>
            <a:off x="685800" y="1831950"/>
            <a:ext cx="7236900" cy="28968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0"/>
              </a:spcBef>
              <a:spcAft>
                <a:spcPts val="0"/>
              </a:spcAft>
              <a:buClr>
                <a:schemeClr val="lt1"/>
              </a:buClr>
              <a:buSzPts val="1600"/>
              <a:buFont typeface="Inter"/>
              <a:buChar char="●"/>
              <a:defRPr>
                <a:solidFill>
                  <a:schemeClr val="lt1"/>
                </a:solidFill>
                <a:latin typeface="Inter"/>
                <a:ea typeface="Inter"/>
                <a:cs typeface="Inter"/>
                <a:sym typeface="Inter"/>
              </a:defRPr>
            </a:lvl1pPr>
            <a:lvl2pPr marL="914400" lvl="1" indent="-342900" algn="l">
              <a:lnSpc>
                <a:spcPct val="115000"/>
              </a:lnSpc>
              <a:spcBef>
                <a:spcPts val="800"/>
              </a:spcBef>
              <a:spcAft>
                <a:spcPts val="0"/>
              </a:spcAft>
              <a:buClr>
                <a:schemeClr val="lt1"/>
              </a:buClr>
              <a:buSzPts val="1800"/>
              <a:buFont typeface="Inter"/>
              <a:buChar char="○"/>
              <a:defRPr>
                <a:solidFill>
                  <a:schemeClr val="lt1"/>
                </a:solidFill>
                <a:latin typeface="Inter"/>
                <a:ea typeface="Inter"/>
                <a:cs typeface="Inter"/>
                <a:sym typeface="Inter"/>
              </a:defRPr>
            </a:lvl2pPr>
            <a:lvl3pPr marL="1371600" lvl="2"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3pPr>
            <a:lvl4pPr marL="1828800" lvl="3"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4pPr>
            <a:lvl5pPr marL="2286000" lvl="4"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5pPr>
            <a:lvl6pPr marL="2743200" lvl="5"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6pPr>
            <a:lvl7pPr marL="3200400" lvl="6"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7pPr>
            <a:lvl8pPr marL="3657600" lvl="7"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8pPr>
            <a:lvl9pPr marL="4114800" lvl="8" indent="-342900" algn="l">
              <a:lnSpc>
                <a:spcPct val="115000"/>
              </a:lnSpc>
              <a:spcBef>
                <a:spcPts val="800"/>
              </a:spcBef>
              <a:spcAft>
                <a:spcPts val="800"/>
              </a:spcAft>
              <a:buClr>
                <a:schemeClr val="lt1"/>
              </a:buClr>
              <a:buSzPts val="1800"/>
              <a:buFont typeface="Inter"/>
              <a:buChar char="ᐨ"/>
              <a:defRPr>
                <a:solidFill>
                  <a:schemeClr val="lt1"/>
                </a:solidFill>
                <a:latin typeface="Inter"/>
                <a:ea typeface="Inter"/>
                <a:cs typeface="Inter"/>
                <a:sym typeface="Inter"/>
              </a:defRPr>
            </a:lvl9pPr>
          </a:lstStyle>
          <a:p>
            <a:endParaRPr/>
          </a:p>
        </p:txBody>
      </p:sp>
      <p:pic>
        <p:nvPicPr>
          <p:cNvPr id="528" name="Google Shape;528;p190"/>
          <p:cNvPicPr preferRelativeResize="0"/>
          <p:nvPr/>
        </p:nvPicPr>
        <p:blipFill rotWithShape="1">
          <a:blip r:embed="rId3">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Dark center graphic">
  <p:cSld name="Blank White_1_1_1_1_1_1_1_2_1_1_2_7_1">
    <p:bg>
      <p:bgPr>
        <a:solidFill>
          <a:schemeClr val="lt2"/>
        </a:solidFill>
        <a:effectLst/>
      </p:bgPr>
    </p:bg>
    <p:spTree>
      <p:nvGrpSpPr>
        <p:cNvPr id="1" name="Shape 529"/>
        <p:cNvGrpSpPr/>
        <p:nvPr/>
      </p:nvGrpSpPr>
      <p:grpSpPr>
        <a:xfrm>
          <a:off x="0" y="0"/>
          <a:ext cx="0" cy="0"/>
          <a:chOff x="0" y="0"/>
          <a:chExt cx="0" cy="0"/>
        </a:xfrm>
      </p:grpSpPr>
      <p:pic>
        <p:nvPicPr>
          <p:cNvPr id="530" name="Google Shape;530;p191"/>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531" name="Google Shape;531;p191"/>
          <p:cNvSpPr txBox="1">
            <a:spLocks noGrp="1"/>
          </p:cNvSpPr>
          <p:nvPr>
            <p:ph type="title"/>
          </p:nvPr>
        </p:nvSpPr>
        <p:spPr>
          <a:xfrm>
            <a:off x="685800" y="507138"/>
            <a:ext cx="7767000" cy="8103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2600"/>
              <a:buNone/>
              <a:defRPr sz="2600">
                <a:solidFill>
                  <a:schemeClr val="lt1"/>
                </a:solidFill>
              </a:defRPr>
            </a:lvl1pPr>
            <a:lvl2pPr lvl="1" algn="ctr">
              <a:lnSpc>
                <a:spcPct val="100000"/>
              </a:lnSpc>
              <a:spcBef>
                <a:spcPts val="0"/>
              </a:spcBef>
              <a:spcAft>
                <a:spcPts val="0"/>
              </a:spcAft>
              <a:buClr>
                <a:schemeClr val="lt1"/>
              </a:buClr>
              <a:buSzPts val="2600"/>
              <a:buNone/>
              <a:defRPr sz="2600">
                <a:solidFill>
                  <a:schemeClr val="lt1"/>
                </a:solidFill>
              </a:defRPr>
            </a:lvl2pPr>
            <a:lvl3pPr lvl="2" algn="ctr">
              <a:lnSpc>
                <a:spcPct val="100000"/>
              </a:lnSpc>
              <a:spcBef>
                <a:spcPts val="0"/>
              </a:spcBef>
              <a:spcAft>
                <a:spcPts val="0"/>
              </a:spcAft>
              <a:buClr>
                <a:schemeClr val="lt1"/>
              </a:buClr>
              <a:buSzPts val="2600"/>
              <a:buNone/>
              <a:defRPr sz="2600">
                <a:solidFill>
                  <a:schemeClr val="lt1"/>
                </a:solidFill>
              </a:defRPr>
            </a:lvl3pPr>
            <a:lvl4pPr lvl="3" algn="ctr">
              <a:lnSpc>
                <a:spcPct val="100000"/>
              </a:lnSpc>
              <a:spcBef>
                <a:spcPts val="0"/>
              </a:spcBef>
              <a:spcAft>
                <a:spcPts val="0"/>
              </a:spcAft>
              <a:buClr>
                <a:schemeClr val="lt1"/>
              </a:buClr>
              <a:buSzPts val="2600"/>
              <a:buNone/>
              <a:defRPr sz="2600">
                <a:solidFill>
                  <a:schemeClr val="lt1"/>
                </a:solidFill>
              </a:defRPr>
            </a:lvl4pPr>
            <a:lvl5pPr lvl="4" algn="ctr">
              <a:lnSpc>
                <a:spcPct val="100000"/>
              </a:lnSpc>
              <a:spcBef>
                <a:spcPts val="0"/>
              </a:spcBef>
              <a:spcAft>
                <a:spcPts val="0"/>
              </a:spcAft>
              <a:buClr>
                <a:schemeClr val="lt1"/>
              </a:buClr>
              <a:buSzPts val="2600"/>
              <a:buNone/>
              <a:defRPr sz="2600">
                <a:solidFill>
                  <a:schemeClr val="lt1"/>
                </a:solidFill>
              </a:defRPr>
            </a:lvl5pPr>
            <a:lvl6pPr lvl="5" algn="ctr">
              <a:lnSpc>
                <a:spcPct val="100000"/>
              </a:lnSpc>
              <a:spcBef>
                <a:spcPts val="0"/>
              </a:spcBef>
              <a:spcAft>
                <a:spcPts val="0"/>
              </a:spcAft>
              <a:buClr>
                <a:schemeClr val="lt1"/>
              </a:buClr>
              <a:buSzPts val="2600"/>
              <a:buNone/>
              <a:defRPr sz="2600">
                <a:solidFill>
                  <a:schemeClr val="lt1"/>
                </a:solidFill>
              </a:defRPr>
            </a:lvl6pPr>
            <a:lvl7pPr lvl="6" algn="ctr">
              <a:lnSpc>
                <a:spcPct val="100000"/>
              </a:lnSpc>
              <a:spcBef>
                <a:spcPts val="0"/>
              </a:spcBef>
              <a:spcAft>
                <a:spcPts val="0"/>
              </a:spcAft>
              <a:buClr>
                <a:schemeClr val="lt1"/>
              </a:buClr>
              <a:buSzPts val="2600"/>
              <a:buNone/>
              <a:defRPr sz="2600">
                <a:solidFill>
                  <a:schemeClr val="lt1"/>
                </a:solidFill>
              </a:defRPr>
            </a:lvl7pPr>
            <a:lvl8pPr lvl="7" algn="ctr">
              <a:lnSpc>
                <a:spcPct val="100000"/>
              </a:lnSpc>
              <a:spcBef>
                <a:spcPts val="0"/>
              </a:spcBef>
              <a:spcAft>
                <a:spcPts val="0"/>
              </a:spcAft>
              <a:buClr>
                <a:schemeClr val="lt1"/>
              </a:buClr>
              <a:buSzPts val="2600"/>
              <a:buNone/>
              <a:defRPr sz="2600">
                <a:solidFill>
                  <a:schemeClr val="lt1"/>
                </a:solidFill>
              </a:defRPr>
            </a:lvl8pPr>
            <a:lvl9pPr lvl="8" algn="ctr">
              <a:lnSpc>
                <a:spcPct val="100000"/>
              </a:lnSpc>
              <a:spcBef>
                <a:spcPts val="0"/>
              </a:spcBef>
              <a:spcAft>
                <a:spcPts val="0"/>
              </a:spcAft>
              <a:buClr>
                <a:schemeClr val="lt1"/>
              </a:buClr>
              <a:buSzPts val="2600"/>
              <a:buNone/>
              <a:defRPr sz="2600">
                <a:solidFill>
                  <a:schemeClr val="lt1"/>
                </a:solidFill>
              </a:defRPr>
            </a:lvl9pPr>
          </a:lstStyle>
          <a:p>
            <a:endParaRPr/>
          </a:p>
        </p:txBody>
      </p:sp>
      <p:sp>
        <p:nvSpPr>
          <p:cNvPr id="532" name="Google Shape;532;p191"/>
          <p:cNvSpPr txBox="1">
            <a:spLocks noGrp="1"/>
          </p:cNvSpPr>
          <p:nvPr>
            <p:ph type="subTitle" idx="1"/>
          </p:nvPr>
        </p:nvSpPr>
        <p:spPr>
          <a:xfrm>
            <a:off x="685800" y="1518300"/>
            <a:ext cx="7767000" cy="3621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1800"/>
              <a:buFont typeface="Inter"/>
              <a:buNone/>
              <a:defRPr>
                <a:solidFill>
                  <a:schemeClr val="lt1"/>
                </a:solidFill>
                <a:latin typeface="Inter"/>
                <a:ea typeface="Inter"/>
                <a:cs typeface="Inter"/>
                <a:sym typeface="Inter"/>
              </a:defRPr>
            </a:lvl1pPr>
            <a:lvl2pPr lvl="1" algn="ctr">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2pPr>
            <a:lvl3pPr lvl="2" algn="ctr">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3pPr>
            <a:lvl4pPr lvl="3" algn="ctr">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4pPr>
            <a:lvl5pPr lvl="4" algn="ctr">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5pPr>
            <a:lvl6pPr lvl="5" algn="ctr">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6pPr>
            <a:lvl7pPr lvl="6" algn="ctr">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7pPr>
            <a:lvl8pPr lvl="7" algn="ctr">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8pPr>
            <a:lvl9pPr lvl="8" algn="ctr">
              <a:lnSpc>
                <a:spcPct val="115000"/>
              </a:lnSpc>
              <a:spcBef>
                <a:spcPts val="800"/>
              </a:spcBef>
              <a:spcAft>
                <a:spcPts val="800"/>
              </a:spcAft>
              <a:buClr>
                <a:schemeClr val="lt1"/>
              </a:buClr>
              <a:buSzPts val="1800"/>
              <a:buFont typeface="Inter"/>
              <a:buNone/>
              <a:defRPr>
                <a:solidFill>
                  <a:schemeClr val="lt1"/>
                </a:solidFill>
                <a:latin typeface="Inter"/>
                <a:ea typeface="Inter"/>
                <a:cs typeface="Inter"/>
                <a:sym typeface="Inter"/>
              </a:defRPr>
            </a:lvl9pPr>
          </a:lstStyle>
          <a:p>
            <a:endParaRPr/>
          </a:p>
        </p:txBody>
      </p:sp>
      <p:pic>
        <p:nvPicPr>
          <p:cNvPr id="533" name="Google Shape;533;p191"/>
          <p:cNvPicPr preferRelativeResize="0"/>
          <p:nvPr/>
        </p:nvPicPr>
        <p:blipFill rotWithShape="1">
          <a:blip r:embed="rId3">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Dark center graphic title only">
  <p:cSld name="Blank White_1_1_1_1_1_1_1_2_1_1_2_7_1_1">
    <p:bg>
      <p:bgPr>
        <a:solidFill>
          <a:schemeClr val="lt2"/>
        </a:solidFill>
        <a:effectLst/>
      </p:bgPr>
    </p:bg>
    <p:spTree>
      <p:nvGrpSpPr>
        <p:cNvPr id="1" name="Shape 534"/>
        <p:cNvGrpSpPr/>
        <p:nvPr/>
      </p:nvGrpSpPr>
      <p:grpSpPr>
        <a:xfrm>
          <a:off x="0" y="0"/>
          <a:ext cx="0" cy="0"/>
          <a:chOff x="0" y="0"/>
          <a:chExt cx="0" cy="0"/>
        </a:xfrm>
      </p:grpSpPr>
      <p:pic>
        <p:nvPicPr>
          <p:cNvPr id="535" name="Google Shape;535;p192"/>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536" name="Google Shape;536;p192"/>
          <p:cNvSpPr txBox="1">
            <a:spLocks noGrp="1"/>
          </p:cNvSpPr>
          <p:nvPr>
            <p:ph type="title"/>
          </p:nvPr>
        </p:nvSpPr>
        <p:spPr>
          <a:xfrm>
            <a:off x="685800" y="507138"/>
            <a:ext cx="7767000" cy="8103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2600"/>
              <a:buNone/>
              <a:defRPr sz="2600">
                <a:solidFill>
                  <a:schemeClr val="lt1"/>
                </a:solidFill>
              </a:defRPr>
            </a:lvl1pPr>
            <a:lvl2pPr lvl="1" algn="ctr">
              <a:lnSpc>
                <a:spcPct val="100000"/>
              </a:lnSpc>
              <a:spcBef>
                <a:spcPts val="0"/>
              </a:spcBef>
              <a:spcAft>
                <a:spcPts val="0"/>
              </a:spcAft>
              <a:buClr>
                <a:schemeClr val="lt1"/>
              </a:buClr>
              <a:buSzPts val="2600"/>
              <a:buNone/>
              <a:defRPr sz="2600">
                <a:solidFill>
                  <a:schemeClr val="lt1"/>
                </a:solidFill>
              </a:defRPr>
            </a:lvl2pPr>
            <a:lvl3pPr lvl="2" algn="ctr">
              <a:lnSpc>
                <a:spcPct val="100000"/>
              </a:lnSpc>
              <a:spcBef>
                <a:spcPts val="0"/>
              </a:spcBef>
              <a:spcAft>
                <a:spcPts val="0"/>
              </a:spcAft>
              <a:buClr>
                <a:schemeClr val="lt1"/>
              </a:buClr>
              <a:buSzPts val="2600"/>
              <a:buNone/>
              <a:defRPr sz="2600">
                <a:solidFill>
                  <a:schemeClr val="lt1"/>
                </a:solidFill>
              </a:defRPr>
            </a:lvl3pPr>
            <a:lvl4pPr lvl="3" algn="ctr">
              <a:lnSpc>
                <a:spcPct val="100000"/>
              </a:lnSpc>
              <a:spcBef>
                <a:spcPts val="0"/>
              </a:spcBef>
              <a:spcAft>
                <a:spcPts val="0"/>
              </a:spcAft>
              <a:buClr>
                <a:schemeClr val="lt1"/>
              </a:buClr>
              <a:buSzPts val="2600"/>
              <a:buNone/>
              <a:defRPr sz="2600">
                <a:solidFill>
                  <a:schemeClr val="lt1"/>
                </a:solidFill>
              </a:defRPr>
            </a:lvl4pPr>
            <a:lvl5pPr lvl="4" algn="ctr">
              <a:lnSpc>
                <a:spcPct val="100000"/>
              </a:lnSpc>
              <a:spcBef>
                <a:spcPts val="0"/>
              </a:spcBef>
              <a:spcAft>
                <a:spcPts val="0"/>
              </a:spcAft>
              <a:buClr>
                <a:schemeClr val="lt1"/>
              </a:buClr>
              <a:buSzPts val="2600"/>
              <a:buNone/>
              <a:defRPr sz="2600">
                <a:solidFill>
                  <a:schemeClr val="lt1"/>
                </a:solidFill>
              </a:defRPr>
            </a:lvl5pPr>
            <a:lvl6pPr lvl="5" algn="ctr">
              <a:lnSpc>
                <a:spcPct val="100000"/>
              </a:lnSpc>
              <a:spcBef>
                <a:spcPts val="0"/>
              </a:spcBef>
              <a:spcAft>
                <a:spcPts val="0"/>
              </a:spcAft>
              <a:buClr>
                <a:schemeClr val="lt1"/>
              </a:buClr>
              <a:buSzPts val="2600"/>
              <a:buNone/>
              <a:defRPr sz="2600">
                <a:solidFill>
                  <a:schemeClr val="lt1"/>
                </a:solidFill>
              </a:defRPr>
            </a:lvl6pPr>
            <a:lvl7pPr lvl="6" algn="ctr">
              <a:lnSpc>
                <a:spcPct val="100000"/>
              </a:lnSpc>
              <a:spcBef>
                <a:spcPts val="0"/>
              </a:spcBef>
              <a:spcAft>
                <a:spcPts val="0"/>
              </a:spcAft>
              <a:buClr>
                <a:schemeClr val="lt1"/>
              </a:buClr>
              <a:buSzPts val="2600"/>
              <a:buNone/>
              <a:defRPr sz="2600">
                <a:solidFill>
                  <a:schemeClr val="lt1"/>
                </a:solidFill>
              </a:defRPr>
            </a:lvl7pPr>
            <a:lvl8pPr lvl="7" algn="ctr">
              <a:lnSpc>
                <a:spcPct val="100000"/>
              </a:lnSpc>
              <a:spcBef>
                <a:spcPts val="0"/>
              </a:spcBef>
              <a:spcAft>
                <a:spcPts val="0"/>
              </a:spcAft>
              <a:buClr>
                <a:schemeClr val="lt1"/>
              </a:buClr>
              <a:buSzPts val="2600"/>
              <a:buNone/>
              <a:defRPr sz="2600">
                <a:solidFill>
                  <a:schemeClr val="lt1"/>
                </a:solidFill>
              </a:defRPr>
            </a:lvl8pPr>
            <a:lvl9pPr lvl="8" algn="ctr">
              <a:lnSpc>
                <a:spcPct val="100000"/>
              </a:lnSpc>
              <a:spcBef>
                <a:spcPts val="0"/>
              </a:spcBef>
              <a:spcAft>
                <a:spcPts val="0"/>
              </a:spcAft>
              <a:buClr>
                <a:schemeClr val="lt1"/>
              </a:buClr>
              <a:buSzPts val="2600"/>
              <a:buNone/>
              <a:defRPr sz="2600">
                <a:solidFill>
                  <a:schemeClr val="lt1"/>
                </a:solidFill>
              </a:defRPr>
            </a:lvl9pPr>
          </a:lstStyle>
          <a:p>
            <a:endParaRPr/>
          </a:p>
        </p:txBody>
      </p:sp>
      <p:pic>
        <p:nvPicPr>
          <p:cNvPr id="537" name="Google Shape;537;p192"/>
          <p:cNvPicPr preferRelativeResize="0"/>
          <p:nvPr/>
        </p:nvPicPr>
        <p:blipFill rotWithShape="1">
          <a:blip r:embed="rId3">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List - vertical">
  <p:cSld name="Blank White_1_1_1_1_1_1_1_2_1_1_1_1_2_1_1_1_1">
    <p:bg>
      <p:bgPr>
        <a:solidFill>
          <a:schemeClr val="lt2"/>
        </a:solidFill>
        <a:effectLst/>
      </p:bgPr>
    </p:bg>
    <p:spTree>
      <p:nvGrpSpPr>
        <p:cNvPr id="1" name="Shape 538"/>
        <p:cNvGrpSpPr/>
        <p:nvPr/>
      </p:nvGrpSpPr>
      <p:grpSpPr>
        <a:xfrm>
          <a:off x="0" y="0"/>
          <a:ext cx="0" cy="0"/>
          <a:chOff x="0" y="0"/>
          <a:chExt cx="0" cy="0"/>
        </a:xfrm>
      </p:grpSpPr>
      <p:pic>
        <p:nvPicPr>
          <p:cNvPr id="539" name="Google Shape;539;p193"/>
          <p:cNvPicPr preferRelativeResize="0"/>
          <p:nvPr/>
        </p:nvPicPr>
        <p:blipFill rotWithShape="1">
          <a:blip r:embed="rId2">
            <a:alphaModFix/>
          </a:blip>
          <a:srcRect/>
          <a:stretch/>
        </p:blipFill>
        <p:spPr>
          <a:xfrm>
            <a:off x="8183702" y="4691125"/>
            <a:ext cx="703049" cy="241850"/>
          </a:xfrm>
          <a:prstGeom prst="rect">
            <a:avLst/>
          </a:prstGeom>
          <a:noFill/>
          <a:ln>
            <a:noFill/>
          </a:ln>
        </p:spPr>
      </p:pic>
      <p:sp>
        <p:nvSpPr>
          <p:cNvPr id="540" name="Google Shape;540;p193"/>
          <p:cNvSpPr txBox="1">
            <a:spLocks noGrp="1"/>
          </p:cNvSpPr>
          <p:nvPr>
            <p:ph type="title"/>
          </p:nvPr>
        </p:nvSpPr>
        <p:spPr>
          <a:xfrm>
            <a:off x="1085847" y="2145300"/>
            <a:ext cx="2212800" cy="8529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rgbClr val="FFFFFF"/>
              </a:buClr>
              <a:buSzPts val="2600"/>
              <a:buNone/>
              <a:defRPr sz="2600">
                <a:solidFill>
                  <a:srgbClr val="FFFFFF"/>
                </a:solidFill>
              </a:defRPr>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Tree>
  </p:cSld>
  <p:clrMapOvr>
    <a:masterClrMapping/>
  </p:clrMapOvr>
  <p:extLst>
    <p:ext uri="{DCECCB84-F9BA-43D5-87BE-67443E8EF086}">
      <p15:sldGuideLst xmlns:p15="http://schemas.microsoft.com/office/powerpoint/2012/main">
        <p15:guide id="1" pos="684">
          <p15:clr>
            <a:srgbClr val="E46962"/>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50:50">
  <p:cSld name="Blank White_1_1_1_1_1_1_1_2_1_1_2_3_1">
    <p:spTree>
      <p:nvGrpSpPr>
        <p:cNvPr id="1" name="Shape 541"/>
        <p:cNvGrpSpPr/>
        <p:nvPr/>
      </p:nvGrpSpPr>
      <p:grpSpPr>
        <a:xfrm>
          <a:off x="0" y="0"/>
          <a:ext cx="0" cy="0"/>
          <a:chOff x="0" y="0"/>
          <a:chExt cx="0" cy="0"/>
        </a:xfrm>
      </p:grpSpPr>
      <p:sp>
        <p:nvSpPr>
          <p:cNvPr id="542" name="Google Shape;542;p194"/>
          <p:cNvSpPr/>
          <p:nvPr/>
        </p:nvSpPr>
        <p:spPr>
          <a:xfrm rot="-5400000">
            <a:off x="4314437" y="315150"/>
            <a:ext cx="5158800" cy="4513200"/>
          </a:xfrm>
          <a:prstGeom prst="round2SameRect">
            <a:avLst>
              <a:gd name="adj1" fmla="val 13280"/>
              <a:gd name="adj2" fmla="val 0"/>
            </a:avLst>
          </a:prstGeom>
          <a:solidFill>
            <a:schemeClr val="lt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194"/>
          <p:cNvSpPr/>
          <p:nvPr/>
        </p:nvSpPr>
        <p:spPr>
          <a:xfrm>
            <a:off x="6911288" y="1749738"/>
            <a:ext cx="51600" cy="8700"/>
          </a:xfrm>
          <a:prstGeom prst="round2SameRect">
            <a:avLst>
              <a:gd name="adj1" fmla="val 16667"/>
              <a:gd name="adj2" fmla="val 0"/>
            </a:avLst>
          </a:prstGeom>
          <a:solidFill>
            <a:schemeClr val="lt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194"/>
          <p:cNvSpPr txBox="1">
            <a:spLocks noGrp="1"/>
          </p:cNvSpPr>
          <p:nvPr>
            <p:ph type="title"/>
          </p:nvPr>
        </p:nvSpPr>
        <p:spPr>
          <a:xfrm>
            <a:off x="685800" y="2125450"/>
            <a:ext cx="3465000" cy="8103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545" name="Google Shape;545;p194"/>
          <p:cNvSpPr txBox="1">
            <a:spLocks noGrp="1"/>
          </p:cNvSpPr>
          <p:nvPr>
            <p:ph type="subTitle" idx="1"/>
          </p:nvPr>
        </p:nvSpPr>
        <p:spPr>
          <a:xfrm>
            <a:off x="685800" y="3088162"/>
            <a:ext cx="2964900" cy="362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800"/>
              <a:buFont typeface="Inter"/>
              <a:buNone/>
              <a:defRPr>
                <a:latin typeface="Inter"/>
                <a:ea typeface="Inter"/>
                <a:cs typeface="Inter"/>
                <a:sym typeface="Inter"/>
              </a:defRPr>
            </a:lvl1pPr>
            <a:lvl2pPr lvl="1"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2pPr>
            <a:lvl3pPr lvl="2"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3pPr>
            <a:lvl4pPr lvl="3"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4pPr>
            <a:lvl5pPr lvl="4"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5pPr>
            <a:lvl6pPr lvl="5"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6pPr>
            <a:lvl7pPr lvl="6"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7pPr>
            <a:lvl8pPr lvl="7"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8pPr>
            <a:lvl9pPr lvl="8" algn="l">
              <a:lnSpc>
                <a:spcPct val="115000"/>
              </a:lnSpc>
              <a:spcBef>
                <a:spcPts val="800"/>
              </a:spcBef>
              <a:spcAft>
                <a:spcPts val="800"/>
              </a:spcAft>
              <a:buClr>
                <a:schemeClr val="dk1"/>
              </a:buClr>
              <a:buSzPts val="1800"/>
              <a:buFont typeface="Inter"/>
              <a:buNone/>
              <a:defRPr>
                <a:solidFill>
                  <a:schemeClr val="dk1"/>
                </a:solidFill>
                <a:latin typeface="Inter"/>
                <a:ea typeface="Inter"/>
                <a:cs typeface="Inter"/>
                <a:sym typeface="Inter"/>
              </a:defRPr>
            </a:lvl9pPr>
          </a:lstStyle>
          <a:p>
            <a:endParaRPr/>
          </a:p>
        </p:txBody>
      </p:sp>
    </p:spTree>
  </p:cSld>
  <p:clrMapOvr>
    <a:masterClrMapping/>
  </p:clrMapOvr>
  <p:extLst>
    <p:ext uri="{DCECCB84-F9BA-43D5-87BE-67443E8EF086}">
      <p15:sldGuideLst xmlns:p15="http://schemas.microsoft.com/office/powerpoint/2012/main">
        <p15:guide id="1" pos="432">
          <p15:clr>
            <a:srgbClr val="FA7B17"/>
          </p15:clr>
        </p15:guide>
        <p15:guide id="2" orient="horz" pos="1620">
          <p15:clr>
            <a:srgbClr val="FA7B17"/>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Big impact 1">
  <p:cSld name="Blank White_1_1_1_1_1_1_1_2_1_1_2_3_3">
    <p:spTree>
      <p:nvGrpSpPr>
        <p:cNvPr id="1" name="Shape 546"/>
        <p:cNvGrpSpPr/>
        <p:nvPr/>
      </p:nvGrpSpPr>
      <p:grpSpPr>
        <a:xfrm>
          <a:off x="0" y="0"/>
          <a:ext cx="0" cy="0"/>
          <a:chOff x="0" y="0"/>
          <a:chExt cx="0" cy="0"/>
        </a:xfrm>
      </p:grpSpPr>
      <p:pic>
        <p:nvPicPr>
          <p:cNvPr id="547" name="Google Shape;547;p195"/>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548" name="Google Shape;548;p195"/>
          <p:cNvSpPr txBox="1">
            <a:spLocks noGrp="1"/>
          </p:cNvSpPr>
          <p:nvPr>
            <p:ph type="title"/>
          </p:nvPr>
        </p:nvSpPr>
        <p:spPr>
          <a:xfrm>
            <a:off x="685800" y="2166600"/>
            <a:ext cx="3465000" cy="8103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Tree>
  </p:cSld>
  <p:clrMapOvr>
    <a:masterClrMapping/>
  </p:clrMapOvr>
  <p:extLst>
    <p:ext uri="{DCECCB84-F9BA-43D5-87BE-67443E8EF086}">
      <p15:sldGuideLst xmlns:p15="http://schemas.microsoft.com/office/powerpoint/2012/main">
        <p15:guide id="1" pos="432">
          <p15:clr>
            <a:srgbClr val="FA7B17"/>
          </p15:clr>
        </p15:guide>
        <p15:guide id="2" orient="horz" pos="1620">
          <p15:clr>
            <a:srgbClr val="FA7B17"/>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Big impact 2">
  <p:cSld name="Blank White_1_1_1_1_1_1_1_2_1_1_2_3_3_1_1">
    <p:spTree>
      <p:nvGrpSpPr>
        <p:cNvPr id="1" name="Shape 549"/>
        <p:cNvGrpSpPr/>
        <p:nvPr/>
      </p:nvGrpSpPr>
      <p:grpSpPr>
        <a:xfrm>
          <a:off x="0" y="0"/>
          <a:ext cx="0" cy="0"/>
          <a:chOff x="0" y="0"/>
          <a:chExt cx="0" cy="0"/>
        </a:xfrm>
      </p:grpSpPr>
      <p:sp>
        <p:nvSpPr>
          <p:cNvPr id="550" name="Google Shape;550;p196"/>
          <p:cNvSpPr txBox="1">
            <a:spLocks noGrp="1"/>
          </p:cNvSpPr>
          <p:nvPr>
            <p:ph type="title"/>
          </p:nvPr>
        </p:nvSpPr>
        <p:spPr>
          <a:xfrm>
            <a:off x="685800" y="760775"/>
            <a:ext cx="3429000" cy="81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600"/>
              <a:buNone/>
              <a:defRPr sz="2600"/>
            </a:lvl1pPr>
            <a:lvl2pPr lvl="1" algn="l">
              <a:lnSpc>
                <a:spcPct val="115000"/>
              </a:lnSpc>
              <a:spcBef>
                <a:spcPts val="0"/>
              </a:spcBef>
              <a:spcAft>
                <a:spcPts val="0"/>
              </a:spcAft>
              <a:buSzPts val="2600"/>
              <a:buNone/>
              <a:defRPr sz="2600"/>
            </a:lvl2pPr>
            <a:lvl3pPr lvl="2" algn="l">
              <a:lnSpc>
                <a:spcPct val="115000"/>
              </a:lnSpc>
              <a:spcBef>
                <a:spcPts val="0"/>
              </a:spcBef>
              <a:spcAft>
                <a:spcPts val="0"/>
              </a:spcAft>
              <a:buSzPts val="2600"/>
              <a:buNone/>
              <a:defRPr sz="2600"/>
            </a:lvl3pPr>
            <a:lvl4pPr lvl="3" algn="l">
              <a:lnSpc>
                <a:spcPct val="115000"/>
              </a:lnSpc>
              <a:spcBef>
                <a:spcPts val="0"/>
              </a:spcBef>
              <a:spcAft>
                <a:spcPts val="0"/>
              </a:spcAft>
              <a:buSzPts val="2600"/>
              <a:buNone/>
              <a:defRPr sz="2600"/>
            </a:lvl4pPr>
            <a:lvl5pPr lvl="4" algn="l">
              <a:lnSpc>
                <a:spcPct val="115000"/>
              </a:lnSpc>
              <a:spcBef>
                <a:spcPts val="0"/>
              </a:spcBef>
              <a:spcAft>
                <a:spcPts val="0"/>
              </a:spcAft>
              <a:buSzPts val="2600"/>
              <a:buNone/>
              <a:defRPr sz="2600"/>
            </a:lvl5pPr>
            <a:lvl6pPr lvl="5" algn="l">
              <a:lnSpc>
                <a:spcPct val="115000"/>
              </a:lnSpc>
              <a:spcBef>
                <a:spcPts val="0"/>
              </a:spcBef>
              <a:spcAft>
                <a:spcPts val="0"/>
              </a:spcAft>
              <a:buSzPts val="2600"/>
              <a:buNone/>
              <a:defRPr sz="2600"/>
            </a:lvl6pPr>
            <a:lvl7pPr lvl="6" algn="l">
              <a:lnSpc>
                <a:spcPct val="115000"/>
              </a:lnSpc>
              <a:spcBef>
                <a:spcPts val="0"/>
              </a:spcBef>
              <a:spcAft>
                <a:spcPts val="0"/>
              </a:spcAft>
              <a:buSzPts val="2600"/>
              <a:buNone/>
              <a:defRPr sz="2600"/>
            </a:lvl7pPr>
            <a:lvl8pPr lvl="7" algn="l">
              <a:lnSpc>
                <a:spcPct val="115000"/>
              </a:lnSpc>
              <a:spcBef>
                <a:spcPts val="0"/>
              </a:spcBef>
              <a:spcAft>
                <a:spcPts val="0"/>
              </a:spcAft>
              <a:buSzPts val="2600"/>
              <a:buNone/>
              <a:defRPr sz="2600"/>
            </a:lvl8pPr>
            <a:lvl9pPr lvl="8" algn="l">
              <a:lnSpc>
                <a:spcPct val="115000"/>
              </a:lnSpc>
              <a:spcBef>
                <a:spcPts val="0"/>
              </a:spcBef>
              <a:spcAft>
                <a:spcPts val="0"/>
              </a:spcAft>
              <a:buSzPts val="2600"/>
              <a:buNone/>
              <a:defRPr sz="2600"/>
            </a:lvl9pPr>
          </a:lstStyle>
          <a:p>
            <a:endParaRPr/>
          </a:p>
        </p:txBody>
      </p:sp>
      <p:sp>
        <p:nvSpPr>
          <p:cNvPr id="551" name="Google Shape;551;p196"/>
          <p:cNvSpPr txBox="1">
            <a:spLocks noGrp="1"/>
          </p:cNvSpPr>
          <p:nvPr>
            <p:ph type="subTitle" idx="1"/>
          </p:nvPr>
        </p:nvSpPr>
        <p:spPr>
          <a:xfrm>
            <a:off x="685800" y="1976338"/>
            <a:ext cx="3429000" cy="3621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SzPts val="1800"/>
              <a:buFont typeface="Inter"/>
              <a:buNone/>
              <a:defRPr>
                <a:latin typeface="Inter"/>
                <a:ea typeface="Inter"/>
                <a:cs typeface="Inter"/>
                <a:sym typeface="Inter"/>
              </a:defRPr>
            </a:lvl1pPr>
            <a:lvl2pPr lvl="1"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2pPr>
            <a:lvl3pPr lvl="2"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3pPr>
            <a:lvl4pPr lvl="3"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4pPr>
            <a:lvl5pPr lvl="4"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5pPr>
            <a:lvl6pPr lvl="5"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6pPr>
            <a:lvl7pPr lvl="6"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7pPr>
            <a:lvl8pPr lvl="7"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8pPr>
            <a:lvl9pPr lvl="8" algn="l">
              <a:lnSpc>
                <a:spcPct val="115000"/>
              </a:lnSpc>
              <a:spcBef>
                <a:spcPts val="800"/>
              </a:spcBef>
              <a:spcAft>
                <a:spcPts val="800"/>
              </a:spcAft>
              <a:buClr>
                <a:schemeClr val="dk1"/>
              </a:buClr>
              <a:buSzPts val="1800"/>
              <a:buFont typeface="Inter"/>
              <a:buNone/>
              <a:defRPr>
                <a:solidFill>
                  <a:schemeClr val="dk1"/>
                </a:solidFill>
                <a:latin typeface="Inter"/>
                <a:ea typeface="Inter"/>
                <a:cs typeface="Inter"/>
                <a:sym typeface="Inter"/>
              </a:defRPr>
            </a:lvl9pPr>
          </a:lstStyle>
          <a:p>
            <a:endParaRPr/>
          </a:p>
        </p:txBody>
      </p:sp>
    </p:spTree>
  </p:cSld>
  <p:clrMapOvr>
    <a:masterClrMapping/>
  </p:clrMapOvr>
  <p:extLst>
    <p:ext uri="{DCECCB84-F9BA-43D5-87BE-67443E8EF086}">
      <p15:sldGuideLst xmlns:p15="http://schemas.microsoft.com/office/powerpoint/2012/main">
        <p15:guide id="1" pos="432">
          <p15:clr>
            <a:srgbClr val="FA7B17"/>
          </p15:clr>
        </p15:guide>
        <p15:guide id="2" orient="horz" pos="684">
          <p15:clr>
            <a:srgbClr val="FA7B17"/>
          </p15:clr>
        </p15:guide>
        <p15:guide id="3" pos="2592">
          <p15:clr>
            <a:srgbClr val="E46962"/>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Light center">
  <p:cSld name="Blank White_1_1_1_1_1_1_1_2_1_1_2_7">
    <p:spTree>
      <p:nvGrpSpPr>
        <p:cNvPr id="1" name="Shape 67"/>
        <p:cNvGrpSpPr/>
        <p:nvPr/>
      </p:nvGrpSpPr>
      <p:grpSpPr>
        <a:xfrm>
          <a:off x="0" y="0"/>
          <a:ext cx="0" cy="0"/>
          <a:chOff x="0" y="0"/>
          <a:chExt cx="0" cy="0"/>
        </a:xfrm>
      </p:grpSpPr>
      <p:sp>
        <p:nvSpPr>
          <p:cNvPr id="68" name="Google Shape;68;p281"/>
          <p:cNvSpPr txBox="1">
            <a:spLocks noGrp="1"/>
          </p:cNvSpPr>
          <p:nvPr>
            <p:ph type="title"/>
          </p:nvPr>
        </p:nvSpPr>
        <p:spPr>
          <a:xfrm>
            <a:off x="685800" y="507138"/>
            <a:ext cx="7767000" cy="8103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2600"/>
              <a:buNone/>
              <a:defRPr sz="2600"/>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a:endParaRPr/>
          </a:p>
        </p:txBody>
      </p:sp>
      <p:sp>
        <p:nvSpPr>
          <p:cNvPr id="69" name="Google Shape;69;p281"/>
          <p:cNvSpPr txBox="1">
            <a:spLocks noGrp="1"/>
          </p:cNvSpPr>
          <p:nvPr>
            <p:ph type="subTitle" idx="1"/>
          </p:nvPr>
        </p:nvSpPr>
        <p:spPr>
          <a:xfrm>
            <a:off x="685800" y="1518300"/>
            <a:ext cx="7767000" cy="3621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800"/>
              <a:buFont typeface="Inter"/>
              <a:buNone/>
              <a:defRPr>
                <a:latin typeface="Inter"/>
                <a:ea typeface="Inter"/>
                <a:cs typeface="Inter"/>
                <a:sym typeface="Inter"/>
              </a:defRPr>
            </a:lvl1pPr>
            <a:lvl2pPr lvl="1" algn="ctr">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2pPr>
            <a:lvl3pPr lvl="2" algn="ctr">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3pPr>
            <a:lvl4pPr lvl="3" algn="ctr">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4pPr>
            <a:lvl5pPr lvl="4" algn="ctr">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5pPr>
            <a:lvl6pPr lvl="5" algn="ctr">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6pPr>
            <a:lvl7pPr lvl="6" algn="ctr">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7pPr>
            <a:lvl8pPr lvl="7" algn="ctr">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8pPr>
            <a:lvl9pPr lvl="8" algn="ctr">
              <a:lnSpc>
                <a:spcPct val="100000"/>
              </a:lnSpc>
              <a:spcBef>
                <a:spcPts val="800"/>
              </a:spcBef>
              <a:spcAft>
                <a:spcPts val="800"/>
              </a:spcAft>
              <a:buClr>
                <a:schemeClr val="dk1"/>
              </a:buClr>
              <a:buSzPts val="1800"/>
              <a:buFont typeface="Inter"/>
              <a:buNone/>
              <a:defRPr>
                <a:solidFill>
                  <a:schemeClr val="dk1"/>
                </a:solidFill>
                <a:latin typeface="Inter"/>
                <a:ea typeface="Inter"/>
                <a:cs typeface="Inter"/>
                <a:sym typeface="Inter"/>
              </a:defRPr>
            </a:lvl9pPr>
          </a:lstStyle>
          <a:p>
            <a:endParaRPr/>
          </a:p>
        </p:txBody>
      </p:sp>
      <p:pic>
        <p:nvPicPr>
          <p:cNvPr id="70" name="Google Shape;70;p281"/>
          <p:cNvPicPr preferRelativeResize="0"/>
          <p:nvPr/>
        </p:nvPicPr>
        <p:blipFill rotWithShape="1">
          <a:blip r:embed="rId2">
            <a:alphaModFix/>
          </a:blip>
          <a:srcRect t="29" b="28"/>
          <a:stretch/>
        </p:blipFill>
        <p:spPr>
          <a:xfrm>
            <a:off x="8183300" y="4690754"/>
            <a:ext cx="705625" cy="242596"/>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matchingName="Quote">
  <p:cSld name="Quote_1">
    <p:bg>
      <p:bgPr>
        <a:solidFill>
          <a:schemeClr val="lt2"/>
        </a:solidFill>
        <a:effectLst/>
      </p:bgPr>
    </p:bg>
    <p:spTree>
      <p:nvGrpSpPr>
        <p:cNvPr id="1" name="Shape 552"/>
        <p:cNvGrpSpPr/>
        <p:nvPr/>
      </p:nvGrpSpPr>
      <p:grpSpPr>
        <a:xfrm>
          <a:off x="0" y="0"/>
          <a:ext cx="0" cy="0"/>
          <a:chOff x="0" y="0"/>
          <a:chExt cx="0" cy="0"/>
        </a:xfrm>
      </p:grpSpPr>
      <p:pic>
        <p:nvPicPr>
          <p:cNvPr id="553" name="Google Shape;553;p197"/>
          <p:cNvPicPr preferRelativeResize="0"/>
          <p:nvPr/>
        </p:nvPicPr>
        <p:blipFill rotWithShape="1">
          <a:blip r:embed="rId2">
            <a:alphaModFix/>
          </a:blip>
          <a:srcRect/>
          <a:stretch/>
        </p:blipFill>
        <p:spPr>
          <a:xfrm>
            <a:off x="0" y="-11430"/>
            <a:ext cx="9144003" cy="5166361"/>
          </a:xfrm>
          <a:prstGeom prst="rect">
            <a:avLst/>
          </a:prstGeom>
          <a:noFill/>
          <a:ln>
            <a:noFill/>
          </a:ln>
        </p:spPr>
      </p:pic>
      <p:pic>
        <p:nvPicPr>
          <p:cNvPr id="554" name="Google Shape;554;p197"/>
          <p:cNvPicPr preferRelativeResize="0"/>
          <p:nvPr/>
        </p:nvPicPr>
        <p:blipFill rotWithShape="1">
          <a:blip r:embed="rId3">
            <a:alphaModFix/>
          </a:blip>
          <a:srcRect/>
          <a:stretch/>
        </p:blipFill>
        <p:spPr>
          <a:xfrm>
            <a:off x="8183702" y="4691125"/>
            <a:ext cx="703049" cy="241850"/>
          </a:xfrm>
          <a:prstGeom prst="rect">
            <a:avLst/>
          </a:prstGeom>
          <a:noFill/>
          <a:ln>
            <a:noFill/>
          </a:ln>
        </p:spPr>
      </p:pic>
      <p:sp>
        <p:nvSpPr>
          <p:cNvPr id="555" name="Google Shape;555;p197"/>
          <p:cNvSpPr txBox="1">
            <a:spLocks noGrp="1"/>
          </p:cNvSpPr>
          <p:nvPr>
            <p:ph type="title"/>
          </p:nvPr>
        </p:nvSpPr>
        <p:spPr>
          <a:xfrm>
            <a:off x="645450" y="1514250"/>
            <a:ext cx="7853100" cy="2115000"/>
          </a:xfrm>
          <a:prstGeom prst="rect">
            <a:avLst/>
          </a:prstGeom>
          <a:noFill/>
          <a:ln>
            <a:noFill/>
          </a:ln>
        </p:spPr>
        <p:txBody>
          <a:bodyPr spcFirstLastPara="1" wrap="square" lIns="0" tIns="0" rIns="0" bIns="0" anchor="ctr" anchorCtr="0">
            <a:normAutofit/>
          </a:bodyPr>
          <a:lstStyle>
            <a:lvl1pPr lvl="0" algn="ctr">
              <a:lnSpc>
                <a:spcPct val="100000"/>
              </a:lnSpc>
              <a:spcBef>
                <a:spcPts val="0"/>
              </a:spcBef>
              <a:spcAft>
                <a:spcPts val="0"/>
              </a:spcAft>
              <a:buClr>
                <a:schemeClr val="lt1"/>
              </a:buClr>
              <a:buSzPts val="2600"/>
              <a:buNone/>
              <a:defRPr sz="2600">
                <a:solidFill>
                  <a:schemeClr val="lt1"/>
                </a:solidFill>
              </a:defRPr>
            </a:lvl1pPr>
            <a:lvl2pPr lvl="1" algn="l">
              <a:lnSpc>
                <a:spcPct val="100000"/>
              </a:lnSpc>
              <a:spcBef>
                <a:spcPts val="0"/>
              </a:spcBef>
              <a:spcAft>
                <a:spcPts val="0"/>
              </a:spcAft>
              <a:buClr>
                <a:schemeClr val="lt1"/>
              </a:buClr>
              <a:buSzPts val="2600"/>
              <a:buNone/>
              <a:defRPr sz="2600">
                <a:solidFill>
                  <a:schemeClr val="lt1"/>
                </a:solidFill>
              </a:defRPr>
            </a:lvl2pPr>
            <a:lvl3pPr lvl="2" algn="l">
              <a:lnSpc>
                <a:spcPct val="100000"/>
              </a:lnSpc>
              <a:spcBef>
                <a:spcPts val="0"/>
              </a:spcBef>
              <a:spcAft>
                <a:spcPts val="0"/>
              </a:spcAft>
              <a:buClr>
                <a:schemeClr val="lt1"/>
              </a:buClr>
              <a:buSzPts val="2600"/>
              <a:buNone/>
              <a:defRPr sz="2600">
                <a:solidFill>
                  <a:schemeClr val="lt1"/>
                </a:solidFill>
              </a:defRPr>
            </a:lvl3pPr>
            <a:lvl4pPr lvl="3" algn="l">
              <a:lnSpc>
                <a:spcPct val="100000"/>
              </a:lnSpc>
              <a:spcBef>
                <a:spcPts val="0"/>
              </a:spcBef>
              <a:spcAft>
                <a:spcPts val="0"/>
              </a:spcAft>
              <a:buClr>
                <a:schemeClr val="lt1"/>
              </a:buClr>
              <a:buSzPts val="2600"/>
              <a:buNone/>
              <a:defRPr sz="2600">
                <a:solidFill>
                  <a:schemeClr val="lt1"/>
                </a:solidFill>
              </a:defRPr>
            </a:lvl4pPr>
            <a:lvl5pPr lvl="4" algn="l">
              <a:lnSpc>
                <a:spcPct val="100000"/>
              </a:lnSpc>
              <a:spcBef>
                <a:spcPts val="0"/>
              </a:spcBef>
              <a:spcAft>
                <a:spcPts val="0"/>
              </a:spcAft>
              <a:buClr>
                <a:schemeClr val="lt1"/>
              </a:buClr>
              <a:buSzPts val="2600"/>
              <a:buNone/>
              <a:defRPr sz="2600">
                <a:solidFill>
                  <a:schemeClr val="lt1"/>
                </a:solidFill>
              </a:defRPr>
            </a:lvl5pPr>
            <a:lvl6pPr lvl="5" algn="l">
              <a:lnSpc>
                <a:spcPct val="100000"/>
              </a:lnSpc>
              <a:spcBef>
                <a:spcPts val="0"/>
              </a:spcBef>
              <a:spcAft>
                <a:spcPts val="0"/>
              </a:spcAft>
              <a:buClr>
                <a:schemeClr val="lt1"/>
              </a:buClr>
              <a:buSzPts val="2600"/>
              <a:buNone/>
              <a:defRPr sz="2600">
                <a:solidFill>
                  <a:schemeClr val="lt1"/>
                </a:solidFill>
              </a:defRPr>
            </a:lvl6pPr>
            <a:lvl7pPr lvl="6" algn="l">
              <a:lnSpc>
                <a:spcPct val="100000"/>
              </a:lnSpc>
              <a:spcBef>
                <a:spcPts val="0"/>
              </a:spcBef>
              <a:spcAft>
                <a:spcPts val="0"/>
              </a:spcAft>
              <a:buClr>
                <a:schemeClr val="lt1"/>
              </a:buClr>
              <a:buSzPts val="2600"/>
              <a:buNone/>
              <a:defRPr sz="2600">
                <a:solidFill>
                  <a:schemeClr val="lt1"/>
                </a:solidFill>
              </a:defRPr>
            </a:lvl7pPr>
            <a:lvl8pPr lvl="7" algn="l">
              <a:lnSpc>
                <a:spcPct val="100000"/>
              </a:lnSpc>
              <a:spcBef>
                <a:spcPts val="0"/>
              </a:spcBef>
              <a:spcAft>
                <a:spcPts val="0"/>
              </a:spcAft>
              <a:buClr>
                <a:schemeClr val="lt1"/>
              </a:buClr>
              <a:buSzPts val="2600"/>
              <a:buNone/>
              <a:defRPr sz="2600">
                <a:solidFill>
                  <a:schemeClr val="lt1"/>
                </a:solidFill>
              </a:defRPr>
            </a:lvl8pPr>
            <a:lvl9pPr lvl="8" algn="l">
              <a:lnSpc>
                <a:spcPct val="100000"/>
              </a:lnSpc>
              <a:spcBef>
                <a:spcPts val="0"/>
              </a:spcBef>
              <a:spcAft>
                <a:spcPts val="0"/>
              </a:spcAft>
              <a:buClr>
                <a:schemeClr val="lt1"/>
              </a:buClr>
              <a:buSzPts val="2600"/>
              <a:buNone/>
              <a:defRPr sz="2600">
                <a:solidFill>
                  <a:schemeClr val="lt1"/>
                </a:solidFill>
              </a:defRPr>
            </a:lvl9pPr>
          </a:lstStyle>
          <a:p>
            <a:endParaRPr/>
          </a:p>
        </p:txBody>
      </p:sp>
      <p:sp>
        <p:nvSpPr>
          <p:cNvPr id="556" name="Google Shape;556;p197"/>
          <p:cNvSpPr txBox="1">
            <a:spLocks noGrp="1"/>
          </p:cNvSpPr>
          <p:nvPr>
            <p:ph type="subTitle" idx="1"/>
          </p:nvPr>
        </p:nvSpPr>
        <p:spPr>
          <a:xfrm>
            <a:off x="1402050" y="4059371"/>
            <a:ext cx="6192000" cy="3621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1400"/>
              <a:buFont typeface="Inter"/>
              <a:buNone/>
              <a:defRPr sz="1400">
                <a:solidFill>
                  <a:schemeClr val="lt1"/>
                </a:solidFill>
                <a:latin typeface="Inter"/>
                <a:ea typeface="Inter"/>
                <a:cs typeface="Inter"/>
                <a:sym typeface="Inter"/>
              </a:defRPr>
            </a:lvl1pPr>
            <a:lvl2pPr lvl="1" algn="l">
              <a:lnSpc>
                <a:spcPct val="115000"/>
              </a:lnSpc>
              <a:spcBef>
                <a:spcPts val="800"/>
              </a:spcBef>
              <a:spcAft>
                <a:spcPts val="0"/>
              </a:spcAft>
              <a:buClr>
                <a:schemeClr val="lt1"/>
              </a:buClr>
              <a:buSzPts val="1400"/>
              <a:buFont typeface="Inter"/>
              <a:buNone/>
              <a:defRPr sz="1400">
                <a:solidFill>
                  <a:schemeClr val="lt1"/>
                </a:solidFill>
                <a:latin typeface="Inter"/>
                <a:ea typeface="Inter"/>
                <a:cs typeface="Inter"/>
                <a:sym typeface="Inter"/>
              </a:defRPr>
            </a:lvl2pPr>
            <a:lvl3pPr lvl="2" algn="l">
              <a:lnSpc>
                <a:spcPct val="115000"/>
              </a:lnSpc>
              <a:spcBef>
                <a:spcPts val="800"/>
              </a:spcBef>
              <a:spcAft>
                <a:spcPts val="0"/>
              </a:spcAft>
              <a:buClr>
                <a:schemeClr val="lt1"/>
              </a:buClr>
              <a:buSzPts val="1400"/>
              <a:buFont typeface="Inter"/>
              <a:buNone/>
              <a:defRPr sz="1400">
                <a:solidFill>
                  <a:schemeClr val="lt1"/>
                </a:solidFill>
                <a:latin typeface="Inter"/>
                <a:ea typeface="Inter"/>
                <a:cs typeface="Inter"/>
                <a:sym typeface="Inter"/>
              </a:defRPr>
            </a:lvl3pPr>
            <a:lvl4pPr lvl="3" algn="l">
              <a:lnSpc>
                <a:spcPct val="115000"/>
              </a:lnSpc>
              <a:spcBef>
                <a:spcPts val="800"/>
              </a:spcBef>
              <a:spcAft>
                <a:spcPts val="0"/>
              </a:spcAft>
              <a:buClr>
                <a:schemeClr val="lt1"/>
              </a:buClr>
              <a:buSzPts val="1400"/>
              <a:buFont typeface="Inter"/>
              <a:buNone/>
              <a:defRPr sz="1400">
                <a:solidFill>
                  <a:schemeClr val="lt1"/>
                </a:solidFill>
                <a:latin typeface="Inter"/>
                <a:ea typeface="Inter"/>
                <a:cs typeface="Inter"/>
                <a:sym typeface="Inter"/>
              </a:defRPr>
            </a:lvl4pPr>
            <a:lvl5pPr lvl="4" algn="l">
              <a:lnSpc>
                <a:spcPct val="115000"/>
              </a:lnSpc>
              <a:spcBef>
                <a:spcPts val="800"/>
              </a:spcBef>
              <a:spcAft>
                <a:spcPts val="0"/>
              </a:spcAft>
              <a:buClr>
                <a:schemeClr val="lt1"/>
              </a:buClr>
              <a:buSzPts val="1400"/>
              <a:buFont typeface="Inter"/>
              <a:buNone/>
              <a:defRPr sz="1400">
                <a:solidFill>
                  <a:schemeClr val="lt1"/>
                </a:solidFill>
                <a:latin typeface="Inter"/>
                <a:ea typeface="Inter"/>
                <a:cs typeface="Inter"/>
                <a:sym typeface="Inter"/>
              </a:defRPr>
            </a:lvl5pPr>
            <a:lvl6pPr lvl="5" algn="l">
              <a:lnSpc>
                <a:spcPct val="115000"/>
              </a:lnSpc>
              <a:spcBef>
                <a:spcPts val="800"/>
              </a:spcBef>
              <a:spcAft>
                <a:spcPts val="0"/>
              </a:spcAft>
              <a:buClr>
                <a:schemeClr val="lt1"/>
              </a:buClr>
              <a:buSzPts val="1400"/>
              <a:buFont typeface="Inter"/>
              <a:buNone/>
              <a:defRPr sz="1400">
                <a:solidFill>
                  <a:schemeClr val="lt1"/>
                </a:solidFill>
                <a:latin typeface="Inter"/>
                <a:ea typeface="Inter"/>
                <a:cs typeface="Inter"/>
                <a:sym typeface="Inter"/>
              </a:defRPr>
            </a:lvl6pPr>
            <a:lvl7pPr lvl="6" algn="l">
              <a:lnSpc>
                <a:spcPct val="115000"/>
              </a:lnSpc>
              <a:spcBef>
                <a:spcPts val="800"/>
              </a:spcBef>
              <a:spcAft>
                <a:spcPts val="0"/>
              </a:spcAft>
              <a:buClr>
                <a:schemeClr val="lt1"/>
              </a:buClr>
              <a:buSzPts val="1400"/>
              <a:buFont typeface="Inter"/>
              <a:buNone/>
              <a:defRPr sz="1400">
                <a:solidFill>
                  <a:schemeClr val="lt1"/>
                </a:solidFill>
                <a:latin typeface="Inter"/>
                <a:ea typeface="Inter"/>
                <a:cs typeface="Inter"/>
                <a:sym typeface="Inter"/>
              </a:defRPr>
            </a:lvl7pPr>
            <a:lvl8pPr lvl="7" algn="l">
              <a:lnSpc>
                <a:spcPct val="115000"/>
              </a:lnSpc>
              <a:spcBef>
                <a:spcPts val="800"/>
              </a:spcBef>
              <a:spcAft>
                <a:spcPts val="0"/>
              </a:spcAft>
              <a:buClr>
                <a:schemeClr val="lt1"/>
              </a:buClr>
              <a:buSzPts val="1400"/>
              <a:buFont typeface="Inter"/>
              <a:buNone/>
              <a:defRPr sz="1400">
                <a:solidFill>
                  <a:schemeClr val="lt1"/>
                </a:solidFill>
                <a:latin typeface="Inter"/>
                <a:ea typeface="Inter"/>
                <a:cs typeface="Inter"/>
                <a:sym typeface="Inter"/>
              </a:defRPr>
            </a:lvl8pPr>
            <a:lvl9pPr lvl="8" algn="l">
              <a:lnSpc>
                <a:spcPct val="115000"/>
              </a:lnSpc>
              <a:spcBef>
                <a:spcPts val="800"/>
              </a:spcBef>
              <a:spcAft>
                <a:spcPts val="800"/>
              </a:spcAft>
              <a:buClr>
                <a:schemeClr val="lt1"/>
              </a:buClr>
              <a:buSzPts val="1400"/>
              <a:buFont typeface="Inter"/>
              <a:buNone/>
              <a:defRPr sz="1400">
                <a:solidFill>
                  <a:schemeClr val="lt1"/>
                </a:solidFill>
                <a:latin typeface="Inter"/>
                <a:ea typeface="Inter"/>
                <a:cs typeface="Inter"/>
                <a:sym typeface="Inter"/>
              </a:defRPr>
            </a:lvl9pPr>
          </a:lstStyle>
          <a:p>
            <a:endParaRPr/>
          </a:p>
        </p:txBody>
      </p:sp>
      <p:pic>
        <p:nvPicPr>
          <p:cNvPr id="557" name="Google Shape;557;p197"/>
          <p:cNvPicPr preferRelativeResize="0"/>
          <p:nvPr/>
        </p:nvPicPr>
        <p:blipFill rotWithShape="1">
          <a:blip r:embed="rId4">
            <a:alphaModFix/>
          </a:blip>
          <a:srcRect/>
          <a:stretch/>
        </p:blipFill>
        <p:spPr>
          <a:xfrm>
            <a:off x="4170806" y="973756"/>
            <a:ext cx="802387" cy="594360"/>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Green left title only">
  <p:cSld name="Blank White_1_1_1_1_1_1_1_2_1_1_2_8_1_2">
    <p:bg>
      <p:bgPr>
        <a:solidFill>
          <a:schemeClr val="dk2"/>
        </a:solidFill>
        <a:effectLst/>
      </p:bgPr>
    </p:bg>
    <p:spTree>
      <p:nvGrpSpPr>
        <p:cNvPr id="1" name="Shape 558"/>
        <p:cNvGrpSpPr/>
        <p:nvPr/>
      </p:nvGrpSpPr>
      <p:grpSpPr>
        <a:xfrm>
          <a:off x="0" y="0"/>
          <a:ext cx="0" cy="0"/>
          <a:chOff x="0" y="0"/>
          <a:chExt cx="0" cy="0"/>
        </a:xfrm>
      </p:grpSpPr>
      <p:sp>
        <p:nvSpPr>
          <p:cNvPr id="559" name="Google Shape;559;p198"/>
          <p:cNvSpPr txBox="1">
            <a:spLocks noGrp="1"/>
          </p:cNvSpPr>
          <p:nvPr>
            <p:ph type="title"/>
          </p:nvPr>
        </p:nvSpPr>
        <p:spPr>
          <a:xfrm>
            <a:off x="685800" y="507132"/>
            <a:ext cx="7236900" cy="81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None/>
              <a:defRPr sz="2600">
                <a:solidFill>
                  <a:schemeClr val="lt1"/>
                </a:solidFill>
              </a:defRPr>
            </a:lvl1pPr>
            <a:lvl2pPr lvl="1" algn="l">
              <a:lnSpc>
                <a:spcPct val="100000"/>
              </a:lnSpc>
              <a:spcBef>
                <a:spcPts val="0"/>
              </a:spcBef>
              <a:spcAft>
                <a:spcPts val="0"/>
              </a:spcAft>
              <a:buClr>
                <a:schemeClr val="lt1"/>
              </a:buClr>
              <a:buSzPts val="2600"/>
              <a:buNone/>
              <a:defRPr sz="2600">
                <a:solidFill>
                  <a:schemeClr val="lt1"/>
                </a:solidFill>
              </a:defRPr>
            </a:lvl2pPr>
            <a:lvl3pPr lvl="2" algn="l">
              <a:lnSpc>
                <a:spcPct val="100000"/>
              </a:lnSpc>
              <a:spcBef>
                <a:spcPts val="0"/>
              </a:spcBef>
              <a:spcAft>
                <a:spcPts val="0"/>
              </a:spcAft>
              <a:buClr>
                <a:schemeClr val="lt1"/>
              </a:buClr>
              <a:buSzPts val="2600"/>
              <a:buNone/>
              <a:defRPr sz="2600">
                <a:solidFill>
                  <a:schemeClr val="lt1"/>
                </a:solidFill>
              </a:defRPr>
            </a:lvl3pPr>
            <a:lvl4pPr lvl="3" algn="l">
              <a:lnSpc>
                <a:spcPct val="100000"/>
              </a:lnSpc>
              <a:spcBef>
                <a:spcPts val="0"/>
              </a:spcBef>
              <a:spcAft>
                <a:spcPts val="0"/>
              </a:spcAft>
              <a:buClr>
                <a:schemeClr val="lt1"/>
              </a:buClr>
              <a:buSzPts val="2600"/>
              <a:buNone/>
              <a:defRPr sz="2600">
                <a:solidFill>
                  <a:schemeClr val="lt1"/>
                </a:solidFill>
              </a:defRPr>
            </a:lvl4pPr>
            <a:lvl5pPr lvl="4" algn="l">
              <a:lnSpc>
                <a:spcPct val="100000"/>
              </a:lnSpc>
              <a:spcBef>
                <a:spcPts val="0"/>
              </a:spcBef>
              <a:spcAft>
                <a:spcPts val="0"/>
              </a:spcAft>
              <a:buClr>
                <a:schemeClr val="lt1"/>
              </a:buClr>
              <a:buSzPts val="2600"/>
              <a:buNone/>
              <a:defRPr sz="2600">
                <a:solidFill>
                  <a:schemeClr val="lt1"/>
                </a:solidFill>
              </a:defRPr>
            </a:lvl5pPr>
            <a:lvl6pPr lvl="5" algn="l">
              <a:lnSpc>
                <a:spcPct val="100000"/>
              </a:lnSpc>
              <a:spcBef>
                <a:spcPts val="0"/>
              </a:spcBef>
              <a:spcAft>
                <a:spcPts val="0"/>
              </a:spcAft>
              <a:buClr>
                <a:schemeClr val="lt1"/>
              </a:buClr>
              <a:buSzPts val="2600"/>
              <a:buNone/>
              <a:defRPr sz="2600">
                <a:solidFill>
                  <a:schemeClr val="lt1"/>
                </a:solidFill>
              </a:defRPr>
            </a:lvl6pPr>
            <a:lvl7pPr lvl="6" algn="l">
              <a:lnSpc>
                <a:spcPct val="100000"/>
              </a:lnSpc>
              <a:spcBef>
                <a:spcPts val="0"/>
              </a:spcBef>
              <a:spcAft>
                <a:spcPts val="0"/>
              </a:spcAft>
              <a:buClr>
                <a:schemeClr val="lt1"/>
              </a:buClr>
              <a:buSzPts val="2600"/>
              <a:buNone/>
              <a:defRPr sz="2600">
                <a:solidFill>
                  <a:schemeClr val="lt1"/>
                </a:solidFill>
              </a:defRPr>
            </a:lvl7pPr>
            <a:lvl8pPr lvl="7" algn="l">
              <a:lnSpc>
                <a:spcPct val="100000"/>
              </a:lnSpc>
              <a:spcBef>
                <a:spcPts val="0"/>
              </a:spcBef>
              <a:spcAft>
                <a:spcPts val="0"/>
              </a:spcAft>
              <a:buClr>
                <a:schemeClr val="lt1"/>
              </a:buClr>
              <a:buSzPts val="2600"/>
              <a:buNone/>
              <a:defRPr sz="2600">
                <a:solidFill>
                  <a:schemeClr val="lt1"/>
                </a:solidFill>
              </a:defRPr>
            </a:lvl8pPr>
            <a:lvl9pPr lvl="8" algn="l">
              <a:lnSpc>
                <a:spcPct val="100000"/>
              </a:lnSpc>
              <a:spcBef>
                <a:spcPts val="0"/>
              </a:spcBef>
              <a:spcAft>
                <a:spcPts val="0"/>
              </a:spcAft>
              <a:buClr>
                <a:schemeClr val="lt1"/>
              </a:buClr>
              <a:buSzPts val="2600"/>
              <a:buNone/>
              <a:defRPr sz="2600">
                <a:solidFill>
                  <a:schemeClr val="lt1"/>
                </a:solidFill>
              </a:defRPr>
            </a:lvl9pPr>
          </a:lstStyle>
          <a:p>
            <a:endParaRPr/>
          </a:p>
        </p:txBody>
      </p:sp>
      <p:pic>
        <p:nvPicPr>
          <p:cNvPr id="560" name="Google Shape;560;p198"/>
          <p:cNvPicPr preferRelativeResize="0"/>
          <p:nvPr/>
        </p:nvPicPr>
        <p:blipFill rotWithShape="1">
          <a:blip r:embed="rId2">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Elastic Search Platform">
  <p:cSld name="Blank White_1_1_1_1_1_1_1_2_1_1_2_7_1_1_2">
    <p:bg>
      <p:bgPr>
        <a:solidFill>
          <a:schemeClr val="lt2"/>
        </a:solidFill>
        <a:effectLst/>
      </p:bgPr>
    </p:bg>
    <p:spTree>
      <p:nvGrpSpPr>
        <p:cNvPr id="1" name="Shape 561"/>
        <p:cNvGrpSpPr/>
        <p:nvPr/>
      </p:nvGrpSpPr>
      <p:grpSpPr>
        <a:xfrm>
          <a:off x="0" y="0"/>
          <a:ext cx="0" cy="0"/>
          <a:chOff x="0" y="0"/>
          <a:chExt cx="0" cy="0"/>
        </a:xfrm>
      </p:grpSpPr>
      <p:pic>
        <p:nvPicPr>
          <p:cNvPr id="562" name="Google Shape;562;p199"/>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563" name="Google Shape;563;p199"/>
          <p:cNvSpPr txBox="1">
            <a:spLocks noGrp="1"/>
          </p:cNvSpPr>
          <p:nvPr>
            <p:ph type="title"/>
          </p:nvPr>
        </p:nvSpPr>
        <p:spPr>
          <a:xfrm>
            <a:off x="685800" y="507138"/>
            <a:ext cx="7767000" cy="8103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2600"/>
              <a:buNone/>
              <a:defRPr sz="2600">
                <a:solidFill>
                  <a:schemeClr val="lt1"/>
                </a:solidFill>
              </a:defRPr>
            </a:lvl1pPr>
            <a:lvl2pPr lvl="1" algn="ctr">
              <a:lnSpc>
                <a:spcPct val="100000"/>
              </a:lnSpc>
              <a:spcBef>
                <a:spcPts val="0"/>
              </a:spcBef>
              <a:spcAft>
                <a:spcPts val="0"/>
              </a:spcAft>
              <a:buClr>
                <a:schemeClr val="lt1"/>
              </a:buClr>
              <a:buSzPts val="2600"/>
              <a:buNone/>
              <a:defRPr sz="2600">
                <a:solidFill>
                  <a:schemeClr val="lt1"/>
                </a:solidFill>
              </a:defRPr>
            </a:lvl2pPr>
            <a:lvl3pPr lvl="2" algn="ctr">
              <a:lnSpc>
                <a:spcPct val="100000"/>
              </a:lnSpc>
              <a:spcBef>
                <a:spcPts val="0"/>
              </a:spcBef>
              <a:spcAft>
                <a:spcPts val="0"/>
              </a:spcAft>
              <a:buClr>
                <a:schemeClr val="lt1"/>
              </a:buClr>
              <a:buSzPts val="2600"/>
              <a:buNone/>
              <a:defRPr sz="2600">
                <a:solidFill>
                  <a:schemeClr val="lt1"/>
                </a:solidFill>
              </a:defRPr>
            </a:lvl3pPr>
            <a:lvl4pPr lvl="3" algn="ctr">
              <a:lnSpc>
                <a:spcPct val="100000"/>
              </a:lnSpc>
              <a:spcBef>
                <a:spcPts val="0"/>
              </a:spcBef>
              <a:spcAft>
                <a:spcPts val="0"/>
              </a:spcAft>
              <a:buClr>
                <a:schemeClr val="lt1"/>
              </a:buClr>
              <a:buSzPts val="2600"/>
              <a:buNone/>
              <a:defRPr sz="2600">
                <a:solidFill>
                  <a:schemeClr val="lt1"/>
                </a:solidFill>
              </a:defRPr>
            </a:lvl4pPr>
            <a:lvl5pPr lvl="4" algn="ctr">
              <a:lnSpc>
                <a:spcPct val="100000"/>
              </a:lnSpc>
              <a:spcBef>
                <a:spcPts val="0"/>
              </a:spcBef>
              <a:spcAft>
                <a:spcPts val="0"/>
              </a:spcAft>
              <a:buClr>
                <a:schemeClr val="lt1"/>
              </a:buClr>
              <a:buSzPts val="2600"/>
              <a:buNone/>
              <a:defRPr sz="2600">
                <a:solidFill>
                  <a:schemeClr val="lt1"/>
                </a:solidFill>
              </a:defRPr>
            </a:lvl5pPr>
            <a:lvl6pPr lvl="5" algn="ctr">
              <a:lnSpc>
                <a:spcPct val="100000"/>
              </a:lnSpc>
              <a:spcBef>
                <a:spcPts val="0"/>
              </a:spcBef>
              <a:spcAft>
                <a:spcPts val="0"/>
              </a:spcAft>
              <a:buClr>
                <a:schemeClr val="lt1"/>
              </a:buClr>
              <a:buSzPts val="2600"/>
              <a:buNone/>
              <a:defRPr sz="2600">
                <a:solidFill>
                  <a:schemeClr val="lt1"/>
                </a:solidFill>
              </a:defRPr>
            </a:lvl6pPr>
            <a:lvl7pPr lvl="6" algn="ctr">
              <a:lnSpc>
                <a:spcPct val="100000"/>
              </a:lnSpc>
              <a:spcBef>
                <a:spcPts val="0"/>
              </a:spcBef>
              <a:spcAft>
                <a:spcPts val="0"/>
              </a:spcAft>
              <a:buClr>
                <a:schemeClr val="lt1"/>
              </a:buClr>
              <a:buSzPts val="2600"/>
              <a:buNone/>
              <a:defRPr sz="2600">
                <a:solidFill>
                  <a:schemeClr val="lt1"/>
                </a:solidFill>
              </a:defRPr>
            </a:lvl7pPr>
            <a:lvl8pPr lvl="7" algn="ctr">
              <a:lnSpc>
                <a:spcPct val="100000"/>
              </a:lnSpc>
              <a:spcBef>
                <a:spcPts val="0"/>
              </a:spcBef>
              <a:spcAft>
                <a:spcPts val="0"/>
              </a:spcAft>
              <a:buClr>
                <a:schemeClr val="lt1"/>
              </a:buClr>
              <a:buSzPts val="2600"/>
              <a:buNone/>
              <a:defRPr sz="2600">
                <a:solidFill>
                  <a:schemeClr val="lt1"/>
                </a:solidFill>
              </a:defRPr>
            </a:lvl8pPr>
            <a:lvl9pPr lvl="8" algn="ctr">
              <a:lnSpc>
                <a:spcPct val="100000"/>
              </a:lnSpc>
              <a:spcBef>
                <a:spcPts val="0"/>
              </a:spcBef>
              <a:spcAft>
                <a:spcPts val="0"/>
              </a:spcAft>
              <a:buClr>
                <a:schemeClr val="lt1"/>
              </a:buClr>
              <a:buSzPts val="2600"/>
              <a:buNone/>
              <a:defRPr sz="2600">
                <a:solidFill>
                  <a:schemeClr val="lt1"/>
                </a:solidFill>
              </a:defRPr>
            </a:lvl9pPr>
          </a:lstStyle>
          <a:p>
            <a:endParaRPr/>
          </a:p>
        </p:txBody>
      </p:sp>
      <p:pic>
        <p:nvPicPr>
          <p:cNvPr id="564" name="Google Shape;564;p199"/>
          <p:cNvPicPr preferRelativeResize="0"/>
          <p:nvPr/>
        </p:nvPicPr>
        <p:blipFill rotWithShape="1">
          <a:blip r:embed="rId3">
            <a:alphaModFix/>
          </a:blip>
          <a:srcRect/>
          <a:stretch/>
        </p:blipFill>
        <p:spPr>
          <a:xfrm>
            <a:off x="8183702" y="4691125"/>
            <a:ext cx="703049" cy="241850"/>
          </a:xfrm>
          <a:prstGeom prst="rect">
            <a:avLst/>
          </a:prstGeom>
          <a:noFill/>
          <a:ln>
            <a:noFill/>
          </a:ln>
        </p:spPr>
      </p:pic>
      <p:pic>
        <p:nvPicPr>
          <p:cNvPr id="565" name="Google Shape;565;p199"/>
          <p:cNvPicPr preferRelativeResize="0"/>
          <p:nvPr/>
        </p:nvPicPr>
        <p:blipFill rotWithShape="1">
          <a:blip r:embed="rId4">
            <a:alphaModFix/>
          </a:blip>
          <a:srcRect/>
          <a:stretch/>
        </p:blipFill>
        <p:spPr>
          <a:xfrm>
            <a:off x="2191095" y="1140935"/>
            <a:ext cx="4761810" cy="3673662"/>
          </a:xfrm>
          <a:prstGeom prst="rect">
            <a:avLst/>
          </a:prstGeom>
          <a:noFill/>
          <a:ln>
            <a:noFill/>
          </a:ln>
        </p:spPr>
      </p:pic>
    </p:spTree>
  </p:cSld>
  <p:clrMapOvr>
    <a:masterClrMapping/>
  </p:clrMapOvr>
  <p:extLst>
    <p:ext uri="{DCECCB84-F9BA-43D5-87BE-67443E8EF086}">
      <p15:sldGuideLst xmlns:p15="http://schemas.microsoft.com/office/powerpoint/2012/main">
        <p15:guide id="1" orient="horz" pos="522">
          <p15:clr>
            <a:srgbClr val="FA7B17"/>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Single stack">
  <p:cSld name="CUSTOM_4">
    <p:bg>
      <p:bgPr>
        <a:solidFill>
          <a:schemeClr val="lt2"/>
        </a:solidFill>
        <a:effectLst/>
      </p:bgPr>
    </p:bg>
    <p:spTree>
      <p:nvGrpSpPr>
        <p:cNvPr id="1" name="Shape 566"/>
        <p:cNvGrpSpPr/>
        <p:nvPr/>
      </p:nvGrpSpPr>
      <p:grpSpPr>
        <a:xfrm>
          <a:off x="0" y="0"/>
          <a:ext cx="0" cy="0"/>
          <a:chOff x="0" y="0"/>
          <a:chExt cx="0" cy="0"/>
        </a:xfrm>
      </p:grpSpPr>
      <p:pic>
        <p:nvPicPr>
          <p:cNvPr id="567" name="Google Shape;567;p200"/>
          <p:cNvPicPr preferRelativeResize="0"/>
          <p:nvPr/>
        </p:nvPicPr>
        <p:blipFill rotWithShape="1">
          <a:blip r:embed="rId2">
            <a:alphaModFix/>
          </a:blip>
          <a:srcRect/>
          <a:stretch/>
        </p:blipFill>
        <p:spPr>
          <a:xfrm>
            <a:off x="8183702" y="4691125"/>
            <a:ext cx="703049" cy="241850"/>
          </a:xfrm>
          <a:prstGeom prst="rect">
            <a:avLst/>
          </a:prstGeom>
          <a:noFill/>
          <a:ln>
            <a:noFill/>
          </a:ln>
        </p:spPr>
      </p:pic>
      <p:pic>
        <p:nvPicPr>
          <p:cNvPr id="568" name="Google Shape;568;p200"/>
          <p:cNvPicPr preferRelativeResize="0"/>
          <p:nvPr/>
        </p:nvPicPr>
        <p:blipFill rotWithShape="1">
          <a:blip r:embed="rId3">
            <a:alphaModFix/>
          </a:blip>
          <a:srcRect/>
          <a:stretch/>
        </p:blipFill>
        <p:spPr>
          <a:xfrm>
            <a:off x="4787883" y="734800"/>
            <a:ext cx="3733852" cy="3575212"/>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Transition left - color">
  <p:cSld name="CUSTOM_6_1_1">
    <p:bg>
      <p:bgPr>
        <a:solidFill>
          <a:schemeClr val="lt2"/>
        </a:solidFill>
        <a:effectLst/>
      </p:bgPr>
    </p:bg>
    <p:spTree>
      <p:nvGrpSpPr>
        <p:cNvPr id="1" name="Shape 569"/>
        <p:cNvGrpSpPr/>
        <p:nvPr/>
      </p:nvGrpSpPr>
      <p:grpSpPr>
        <a:xfrm>
          <a:off x="0" y="0"/>
          <a:ext cx="0" cy="0"/>
          <a:chOff x="0" y="0"/>
          <a:chExt cx="0" cy="0"/>
        </a:xfrm>
      </p:grpSpPr>
      <p:pic>
        <p:nvPicPr>
          <p:cNvPr id="570" name="Google Shape;570;p201"/>
          <p:cNvPicPr preferRelativeResize="0"/>
          <p:nvPr/>
        </p:nvPicPr>
        <p:blipFill rotWithShape="1">
          <a:blip r:embed="rId2">
            <a:alphaModFix/>
          </a:blip>
          <a:srcRect/>
          <a:stretch/>
        </p:blipFill>
        <p:spPr>
          <a:xfrm>
            <a:off x="0" y="-11430"/>
            <a:ext cx="9144003" cy="5166361"/>
          </a:xfrm>
          <a:prstGeom prst="rect">
            <a:avLst/>
          </a:prstGeom>
          <a:noFill/>
          <a:ln>
            <a:noFill/>
          </a:ln>
        </p:spPr>
      </p:pic>
      <p:pic>
        <p:nvPicPr>
          <p:cNvPr id="571" name="Google Shape;571;p201"/>
          <p:cNvPicPr preferRelativeResize="0"/>
          <p:nvPr/>
        </p:nvPicPr>
        <p:blipFill rotWithShape="1">
          <a:blip r:embed="rId3">
            <a:alphaModFix/>
          </a:blip>
          <a:srcRect/>
          <a:stretch/>
        </p:blipFill>
        <p:spPr>
          <a:xfrm>
            <a:off x="8183702" y="4691125"/>
            <a:ext cx="703049" cy="241850"/>
          </a:xfrm>
          <a:prstGeom prst="rect">
            <a:avLst/>
          </a:prstGeom>
          <a:noFill/>
          <a:ln>
            <a:noFill/>
          </a:ln>
        </p:spPr>
      </p:pic>
      <p:sp>
        <p:nvSpPr>
          <p:cNvPr id="572" name="Google Shape;572;p201"/>
          <p:cNvSpPr txBox="1">
            <a:spLocks noGrp="1"/>
          </p:cNvSpPr>
          <p:nvPr>
            <p:ph type="title"/>
          </p:nvPr>
        </p:nvSpPr>
        <p:spPr>
          <a:xfrm>
            <a:off x="1273763" y="1970876"/>
            <a:ext cx="4956600" cy="9195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60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73" name="Google Shape;573;p201"/>
          <p:cNvSpPr txBox="1">
            <a:spLocks noGrp="1"/>
          </p:cNvSpPr>
          <p:nvPr>
            <p:ph type="subTitle" idx="1"/>
          </p:nvPr>
        </p:nvSpPr>
        <p:spPr>
          <a:xfrm>
            <a:off x="1273763" y="2997057"/>
            <a:ext cx="4956600" cy="427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algn="l">
              <a:lnSpc>
                <a:spcPct val="115000"/>
              </a:lnSpc>
              <a:spcBef>
                <a:spcPts val="800"/>
              </a:spcBef>
              <a:spcAft>
                <a:spcPts val="0"/>
              </a:spcAft>
              <a:buSzPts val="1800"/>
              <a:buNone/>
              <a:defRPr/>
            </a:lvl2pPr>
            <a:lvl3pPr lvl="2" algn="l">
              <a:lnSpc>
                <a:spcPct val="115000"/>
              </a:lnSpc>
              <a:spcBef>
                <a:spcPts val="800"/>
              </a:spcBef>
              <a:spcAft>
                <a:spcPts val="0"/>
              </a:spcAft>
              <a:buSzPts val="1800"/>
              <a:buNone/>
              <a:defRPr/>
            </a:lvl3pPr>
            <a:lvl4pPr lvl="3" algn="l">
              <a:lnSpc>
                <a:spcPct val="115000"/>
              </a:lnSpc>
              <a:spcBef>
                <a:spcPts val="800"/>
              </a:spcBef>
              <a:spcAft>
                <a:spcPts val="0"/>
              </a:spcAft>
              <a:buSzPts val="1800"/>
              <a:buNone/>
              <a:defRPr/>
            </a:lvl4pPr>
            <a:lvl5pPr lvl="4" algn="l">
              <a:lnSpc>
                <a:spcPct val="115000"/>
              </a:lnSpc>
              <a:spcBef>
                <a:spcPts val="800"/>
              </a:spcBef>
              <a:spcAft>
                <a:spcPts val="0"/>
              </a:spcAft>
              <a:buSzPts val="1800"/>
              <a:buNone/>
              <a:defRPr/>
            </a:lvl5pPr>
            <a:lvl6pPr lvl="5" algn="l">
              <a:lnSpc>
                <a:spcPct val="115000"/>
              </a:lnSpc>
              <a:spcBef>
                <a:spcPts val="800"/>
              </a:spcBef>
              <a:spcAft>
                <a:spcPts val="0"/>
              </a:spcAft>
              <a:buSzPts val="1800"/>
              <a:buNone/>
              <a:defRPr/>
            </a:lvl6pPr>
            <a:lvl7pPr lvl="6" algn="l">
              <a:lnSpc>
                <a:spcPct val="115000"/>
              </a:lnSpc>
              <a:spcBef>
                <a:spcPts val="800"/>
              </a:spcBef>
              <a:spcAft>
                <a:spcPts val="0"/>
              </a:spcAft>
              <a:buSzPts val="1800"/>
              <a:buNone/>
              <a:defRPr/>
            </a:lvl7pPr>
            <a:lvl8pPr lvl="7" algn="l">
              <a:lnSpc>
                <a:spcPct val="115000"/>
              </a:lnSpc>
              <a:spcBef>
                <a:spcPts val="800"/>
              </a:spcBef>
              <a:spcAft>
                <a:spcPts val="0"/>
              </a:spcAft>
              <a:buSzPts val="1800"/>
              <a:buNone/>
              <a:defRPr/>
            </a:lvl8pPr>
            <a:lvl9pPr lvl="8" algn="l">
              <a:lnSpc>
                <a:spcPct val="115000"/>
              </a:lnSpc>
              <a:spcBef>
                <a:spcPts val="800"/>
              </a:spcBef>
              <a:spcAft>
                <a:spcPts val="800"/>
              </a:spcAft>
              <a:buSzPts val="1800"/>
              <a:buNone/>
              <a:defRPr/>
            </a:lvl9pPr>
          </a:lstStyle>
          <a:p>
            <a:endParaRPr/>
          </a:p>
        </p:txBody>
      </p:sp>
    </p:spTree>
  </p:cSld>
  <p:clrMapOvr>
    <a:masterClrMapping/>
  </p:clrMapOvr>
  <p:extLst>
    <p:ext uri="{DCECCB84-F9BA-43D5-87BE-67443E8EF086}">
      <p15:sldGuideLst xmlns:p15="http://schemas.microsoft.com/office/powerpoint/2012/main">
        <p15:guide id="1" pos="802">
          <p15:clr>
            <a:srgbClr val="E46962"/>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Transition left - mono">
  <p:cSld name="CUSTOM_6_1_1_2">
    <p:bg>
      <p:bgPr>
        <a:solidFill>
          <a:schemeClr val="lt2"/>
        </a:solidFill>
        <a:effectLst/>
      </p:bgPr>
    </p:bg>
    <p:spTree>
      <p:nvGrpSpPr>
        <p:cNvPr id="1" name="Shape 574"/>
        <p:cNvGrpSpPr/>
        <p:nvPr/>
      </p:nvGrpSpPr>
      <p:grpSpPr>
        <a:xfrm>
          <a:off x="0" y="0"/>
          <a:ext cx="0" cy="0"/>
          <a:chOff x="0" y="0"/>
          <a:chExt cx="0" cy="0"/>
        </a:xfrm>
      </p:grpSpPr>
      <p:pic>
        <p:nvPicPr>
          <p:cNvPr id="575" name="Google Shape;575;p202"/>
          <p:cNvPicPr preferRelativeResize="0"/>
          <p:nvPr/>
        </p:nvPicPr>
        <p:blipFill rotWithShape="1">
          <a:blip r:embed="rId2">
            <a:alphaModFix/>
          </a:blip>
          <a:srcRect/>
          <a:stretch/>
        </p:blipFill>
        <p:spPr>
          <a:xfrm>
            <a:off x="0" y="-11430"/>
            <a:ext cx="9144003" cy="5166361"/>
          </a:xfrm>
          <a:prstGeom prst="rect">
            <a:avLst/>
          </a:prstGeom>
          <a:noFill/>
          <a:ln>
            <a:noFill/>
          </a:ln>
        </p:spPr>
      </p:pic>
      <p:pic>
        <p:nvPicPr>
          <p:cNvPr id="576" name="Google Shape;576;p202"/>
          <p:cNvPicPr preferRelativeResize="0"/>
          <p:nvPr/>
        </p:nvPicPr>
        <p:blipFill rotWithShape="1">
          <a:blip r:embed="rId3">
            <a:alphaModFix/>
          </a:blip>
          <a:srcRect/>
          <a:stretch/>
        </p:blipFill>
        <p:spPr>
          <a:xfrm>
            <a:off x="8183702" y="4691125"/>
            <a:ext cx="703049" cy="241850"/>
          </a:xfrm>
          <a:prstGeom prst="rect">
            <a:avLst/>
          </a:prstGeom>
          <a:noFill/>
          <a:ln>
            <a:noFill/>
          </a:ln>
        </p:spPr>
      </p:pic>
      <p:sp>
        <p:nvSpPr>
          <p:cNvPr id="577" name="Google Shape;577;p202"/>
          <p:cNvSpPr txBox="1">
            <a:spLocks noGrp="1"/>
          </p:cNvSpPr>
          <p:nvPr>
            <p:ph type="title"/>
          </p:nvPr>
        </p:nvSpPr>
        <p:spPr>
          <a:xfrm>
            <a:off x="1273763" y="1970876"/>
            <a:ext cx="4956600" cy="9195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60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78" name="Google Shape;578;p202"/>
          <p:cNvSpPr txBox="1">
            <a:spLocks noGrp="1"/>
          </p:cNvSpPr>
          <p:nvPr>
            <p:ph type="subTitle" idx="1"/>
          </p:nvPr>
        </p:nvSpPr>
        <p:spPr>
          <a:xfrm>
            <a:off x="1273763" y="2997057"/>
            <a:ext cx="4956600" cy="427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algn="l">
              <a:lnSpc>
                <a:spcPct val="115000"/>
              </a:lnSpc>
              <a:spcBef>
                <a:spcPts val="800"/>
              </a:spcBef>
              <a:spcAft>
                <a:spcPts val="0"/>
              </a:spcAft>
              <a:buSzPts val="1800"/>
              <a:buNone/>
              <a:defRPr/>
            </a:lvl2pPr>
            <a:lvl3pPr lvl="2" algn="l">
              <a:lnSpc>
                <a:spcPct val="115000"/>
              </a:lnSpc>
              <a:spcBef>
                <a:spcPts val="800"/>
              </a:spcBef>
              <a:spcAft>
                <a:spcPts val="0"/>
              </a:spcAft>
              <a:buSzPts val="1800"/>
              <a:buNone/>
              <a:defRPr/>
            </a:lvl3pPr>
            <a:lvl4pPr lvl="3" algn="l">
              <a:lnSpc>
                <a:spcPct val="115000"/>
              </a:lnSpc>
              <a:spcBef>
                <a:spcPts val="800"/>
              </a:spcBef>
              <a:spcAft>
                <a:spcPts val="0"/>
              </a:spcAft>
              <a:buSzPts val="1800"/>
              <a:buNone/>
              <a:defRPr/>
            </a:lvl4pPr>
            <a:lvl5pPr lvl="4" algn="l">
              <a:lnSpc>
                <a:spcPct val="115000"/>
              </a:lnSpc>
              <a:spcBef>
                <a:spcPts val="800"/>
              </a:spcBef>
              <a:spcAft>
                <a:spcPts val="0"/>
              </a:spcAft>
              <a:buSzPts val="1800"/>
              <a:buNone/>
              <a:defRPr/>
            </a:lvl5pPr>
            <a:lvl6pPr lvl="5" algn="l">
              <a:lnSpc>
                <a:spcPct val="115000"/>
              </a:lnSpc>
              <a:spcBef>
                <a:spcPts val="800"/>
              </a:spcBef>
              <a:spcAft>
                <a:spcPts val="0"/>
              </a:spcAft>
              <a:buSzPts val="1800"/>
              <a:buNone/>
              <a:defRPr/>
            </a:lvl6pPr>
            <a:lvl7pPr lvl="6" algn="l">
              <a:lnSpc>
                <a:spcPct val="115000"/>
              </a:lnSpc>
              <a:spcBef>
                <a:spcPts val="800"/>
              </a:spcBef>
              <a:spcAft>
                <a:spcPts val="0"/>
              </a:spcAft>
              <a:buSzPts val="1800"/>
              <a:buNone/>
              <a:defRPr/>
            </a:lvl7pPr>
            <a:lvl8pPr lvl="7" algn="l">
              <a:lnSpc>
                <a:spcPct val="115000"/>
              </a:lnSpc>
              <a:spcBef>
                <a:spcPts val="800"/>
              </a:spcBef>
              <a:spcAft>
                <a:spcPts val="0"/>
              </a:spcAft>
              <a:buSzPts val="1800"/>
              <a:buNone/>
              <a:defRPr/>
            </a:lvl8pPr>
            <a:lvl9pPr lvl="8" algn="l">
              <a:lnSpc>
                <a:spcPct val="115000"/>
              </a:lnSpc>
              <a:spcBef>
                <a:spcPts val="800"/>
              </a:spcBef>
              <a:spcAft>
                <a:spcPts val="800"/>
              </a:spcAft>
              <a:buSzPts val="1800"/>
              <a:buNone/>
              <a:defRPr/>
            </a:lvl9pPr>
          </a:lstStyle>
          <a:p>
            <a:endParaRPr/>
          </a:p>
        </p:txBody>
      </p:sp>
    </p:spTree>
  </p:cSld>
  <p:clrMapOvr>
    <a:masterClrMapping/>
  </p:clrMapOvr>
  <p:extLst>
    <p:ext uri="{DCECCB84-F9BA-43D5-87BE-67443E8EF086}">
      <p15:sldGuideLst xmlns:p15="http://schemas.microsoft.com/office/powerpoint/2012/main">
        <p15:guide id="1" pos="802">
          <p15:clr>
            <a:srgbClr val="E46962"/>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Transition center 1">
  <p:cSld name="CUSTOM_6_1_1_1_1">
    <p:bg>
      <p:bgPr>
        <a:solidFill>
          <a:schemeClr val="lt2"/>
        </a:solidFill>
        <a:effectLst/>
      </p:bgPr>
    </p:bg>
    <p:spTree>
      <p:nvGrpSpPr>
        <p:cNvPr id="1" name="Shape 579"/>
        <p:cNvGrpSpPr/>
        <p:nvPr/>
      </p:nvGrpSpPr>
      <p:grpSpPr>
        <a:xfrm>
          <a:off x="0" y="0"/>
          <a:ext cx="0" cy="0"/>
          <a:chOff x="0" y="0"/>
          <a:chExt cx="0" cy="0"/>
        </a:xfrm>
      </p:grpSpPr>
      <p:pic>
        <p:nvPicPr>
          <p:cNvPr id="580" name="Google Shape;580;p203"/>
          <p:cNvPicPr preferRelativeResize="0"/>
          <p:nvPr/>
        </p:nvPicPr>
        <p:blipFill rotWithShape="1">
          <a:blip r:embed="rId2">
            <a:alphaModFix/>
          </a:blip>
          <a:srcRect/>
          <a:stretch/>
        </p:blipFill>
        <p:spPr>
          <a:xfrm>
            <a:off x="0" y="-11430"/>
            <a:ext cx="9144003" cy="5166361"/>
          </a:xfrm>
          <a:prstGeom prst="rect">
            <a:avLst/>
          </a:prstGeom>
          <a:noFill/>
          <a:ln>
            <a:noFill/>
          </a:ln>
        </p:spPr>
      </p:pic>
      <p:pic>
        <p:nvPicPr>
          <p:cNvPr id="581" name="Google Shape;581;p203"/>
          <p:cNvPicPr preferRelativeResize="0"/>
          <p:nvPr/>
        </p:nvPicPr>
        <p:blipFill rotWithShape="1">
          <a:blip r:embed="rId3">
            <a:alphaModFix/>
          </a:blip>
          <a:srcRect/>
          <a:stretch/>
        </p:blipFill>
        <p:spPr>
          <a:xfrm>
            <a:off x="8183702" y="4691125"/>
            <a:ext cx="703049" cy="241850"/>
          </a:xfrm>
          <a:prstGeom prst="rect">
            <a:avLst/>
          </a:prstGeom>
          <a:noFill/>
          <a:ln>
            <a:noFill/>
          </a:ln>
        </p:spPr>
      </p:pic>
      <p:sp>
        <p:nvSpPr>
          <p:cNvPr id="582" name="Google Shape;582;p203"/>
          <p:cNvSpPr txBox="1">
            <a:spLocks noGrp="1"/>
          </p:cNvSpPr>
          <p:nvPr>
            <p:ph type="subTitle" idx="1"/>
          </p:nvPr>
        </p:nvSpPr>
        <p:spPr>
          <a:xfrm>
            <a:off x="2093700" y="2990135"/>
            <a:ext cx="4956600" cy="4275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algn="ctr">
              <a:lnSpc>
                <a:spcPct val="115000"/>
              </a:lnSpc>
              <a:spcBef>
                <a:spcPts val="800"/>
              </a:spcBef>
              <a:spcAft>
                <a:spcPts val="0"/>
              </a:spcAft>
              <a:buSzPts val="1800"/>
              <a:buNone/>
              <a:defRPr/>
            </a:lvl2pPr>
            <a:lvl3pPr lvl="2" algn="ctr">
              <a:lnSpc>
                <a:spcPct val="115000"/>
              </a:lnSpc>
              <a:spcBef>
                <a:spcPts val="800"/>
              </a:spcBef>
              <a:spcAft>
                <a:spcPts val="0"/>
              </a:spcAft>
              <a:buSzPts val="1800"/>
              <a:buNone/>
              <a:defRPr/>
            </a:lvl3pPr>
            <a:lvl4pPr lvl="3" algn="ctr">
              <a:lnSpc>
                <a:spcPct val="115000"/>
              </a:lnSpc>
              <a:spcBef>
                <a:spcPts val="800"/>
              </a:spcBef>
              <a:spcAft>
                <a:spcPts val="0"/>
              </a:spcAft>
              <a:buSzPts val="1800"/>
              <a:buNone/>
              <a:defRPr/>
            </a:lvl4pPr>
            <a:lvl5pPr lvl="4" algn="ctr">
              <a:lnSpc>
                <a:spcPct val="115000"/>
              </a:lnSpc>
              <a:spcBef>
                <a:spcPts val="800"/>
              </a:spcBef>
              <a:spcAft>
                <a:spcPts val="0"/>
              </a:spcAft>
              <a:buSzPts val="1800"/>
              <a:buNone/>
              <a:defRPr/>
            </a:lvl5pPr>
            <a:lvl6pPr lvl="5" algn="ctr">
              <a:lnSpc>
                <a:spcPct val="115000"/>
              </a:lnSpc>
              <a:spcBef>
                <a:spcPts val="800"/>
              </a:spcBef>
              <a:spcAft>
                <a:spcPts val="0"/>
              </a:spcAft>
              <a:buSzPts val="1800"/>
              <a:buNone/>
              <a:defRPr/>
            </a:lvl6pPr>
            <a:lvl7pPr lvl="6" algn="ctr">
              <a:lnSpc>
                <a:spcPct val="115000"/>
              </a:lnSpc>
              <a:spcBef>
                <a:spcPts val="800"/>
              </a:spcBef>
              <a:spcAft>
                <a:spcPts val="0"/>
              </a:spcAft>
              <a:buSzPts val="1800"/>
              <a:buNone/>
              <a:defRPr/>
            </a:lvl7pPr>
            <a:lvl8pPr lvl="7" algn="ctr">
              <a:lnSpc>
                <a:spcPct val="115000"/>
              </a:lnSpc>
              <a:spcBef>
                <a:spcPts val="800"/>
              </a:spcBef>
              <a:spcAft>
                <a:spcPts val="0"/>
              </a:spcAft>
              <a:buSzPts val="1800"/>
              <a:buNone/>
              <a:defRPr/>
            </a:lvl8pPr>
            <a:lvl9pPr lvl="8" algn="ctr">
              <a:lnSpc>
                <a:spcPct val="115000"/>
              </a:lnSpc>
              <a:spcBef>
                <a:spcPts val="800"/>
              </a:spcBef>
              <a:spcAft>
                <a:spcPts val="800"/>
              </a:spcAft>
              <a:buSzPts val="1800"/>
              <a:buNone/>
              <a:defRPr/>
            </a:lvl9pPr>
          </a:lstStyle>
          <a:p>
            <a:endParaRPr/>
          </a:p>
        </p:txBody>
      </p:sp>
      <p:sp>
        <p:nvSpPr>
          <p:cNvPr id="583" name="Google Shape;583;p203"/>
          <p:cNvSpPr txBox="1">
            <a:spLocks noGrp="1"/>
          </p:cNvSpPr>
          <p:nvPr>
            <p:ph type="title"/>
          </p:nvPr>
        </p:nvSpPr>
        <p:spPr>
          <a:xfrm>
            <a:off x="2093700" y="1970010"/>
            <a:ext cx="4956600" cy="9195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Clr>
                <a:srgbClr val="FFFFFF"/>
              </a:buClr>
              <a:buSzPts val="3000"/>
              <a:buNone/>
              <a:defRPr sz="3000">
                <a:solidFill>
                  <a:srgbClr val="FFFFFF"/>
                </a:solidFill>
              </a:defRPr>
            </a:lvl1pPr>
            <a:lvl2pPr lvl="1" algn="ctr">
              <a:lnSpc>
                <a:spcPct val="100000"/>
              </a:lnSpc>
              <a:spcBef>
                <a:spcPts val="60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Transition center 2">
  <p:cSld name="CUSTOM_6_1_1_1_1_1">
    <p:bg>
      <p:bgPr>
        <a:solidFill>
          <a:schemeClr val="lt2"/>
        </a:solidFill>
        <a:effectLst/>
      </p:bgPr>
    </p:bg>
    <p:spTree>
      <p:nvGrpSpPr>
        <p:cNvPr id="1" name="Shape 584"/>
        <p:cNvGrpSpPr/>
        <p:nvPr/>
      </p:nvGrpSpPr>
      <p:grpSpPr>
        <a:xfrm>
          <a:off x="0" y="0"/>
          <a:ext cx="0" cy="0"/>
          <a:chOff x="0" y="0"/>
          <a:chExt cx="0" cy="0"/>
        </a:xfrm>
      </p:grpSpPr>
      <p:pic>
        <p:nvPicPr>
          <p:cNvPr id="585" name="Google Shape;585;p204"/>
          <p:cNvPicPr preferRelativeResize="0"/>
          <p:nvPr/>
        </p:nvPicPr>
        <p:blipFill rotWithShape="1">
          <a:blip r:embed="rId2">
            <a:alphaModFix/>
          </a:blip>
          <a:srcRect/>
          <a:stretch/>
        </p:blipFill>
        <p:spPr>
          <a:xfrm>
            <a:off x="0" y="-11430"/>
            <a:ext cx="9144003" cy="5166361"/>
          </a:xfrm>
          <a:prstGeom prst="rect">
            <a:avLst/>
          </a:prstGeom>
          <a:noFill/>
          <a:ln>
            <a:noFill/>
          </a:ln>
        </p:spPr>
      </p:pic>
      <p:pic>
        <p:nvPicPr>
          <p:cNvPr id="586" name="Google Shape;586;p204"/>
          <p:cNvPicPr preferRelativeResize="0"/>
          <p:nvPr/>
        </p:nvPicPr>
        <p:blipFill rotWithShape="1">
          <a:blip r:embed="rId3">
            <a:alphaModFix/>
          </a:blip>
          <a:srcRect/>
          <a:stretch/>
        </p:blipFill>
        <p:spPr>
          <a:xfrm>
            <a:off x="8183702" y="4691125"/>
            <a:ext cx="703049" cy="241850"/>
          </a:xfrm>
          <a:prstGeom prst="rect">
            <a:avLst/>
          </a:prstGeom>
          <a:noFill/>
          <a:ln>
            <a:noFill/>
          </a:ln>
        </p:spPr>
      </p:pic>
      <p:sp>
        <p:nvSpPr>
          <p:cNvPr id="587" name="Google Shape;587;p204"/>
          <p:cNvSpPr txBox="1">
            <a:spLocks noGrp="1"/>
          </p:cNvSpPr>
          <p:nvPr>
            <p:ph type="subTitle" idx="1"/>
          </p:nvPr>
        </p:nvSpPr>
        <p:spPr>
          <a:xfrm>
            <a:off x="2093700" y="2990135"/>
            <a:ext cx="4956600" cy="4275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algn="ctr">
              <a:lnSpc>
                <a:spcPct val="115000"/>
              </a:lnSpc>
              <a:spcBef>
                <a:spcPts val="800"/>
              </a:spcBef>
              <a:spcAft>
                <a:spcPts val="0"/>
              </a:spcAft>
              <a:buSzPts val="1800"/>
              <a:buNone/>
              <a:defRPr/>
            </a:lvl2pPr>
            <a:lvl3pPr lvl="2" algn="ctr">
              <a:lnSpc>
                <a:spcPct val="115000"/>
              </a:lnSpc>
              <a:spcBef>
                <a:spcPts val="800"/>
              </a:spcBef>
              <a:spcAft>
                <a:spcPts val="0"/>
              </a:spcAft>
              <a:buSzPts val="1800"/>
              <a:buNone/>
              <a:defRPr/>
            </a:lvl3pPr>
            <a:lvl4pPr lvl="3" algn="ctr">
              <a:lnSpc>
                <a:spcPct val="115000"/>
              </a:lnSpc>
              <a:spcBef>
                <a:spcPts val="800"/>
              </a:spcBef>
              <a:spcAft>
                <a:spcPts val="0"/>
              </a:spcAft>
              <a:buSzPts val="1800"/>
              <a:buNone/>
              <a:defRPr/>
            </a:lvl4pPr>
            <a:lvl5pPr lvl="4" algn="ctr">
              <a:lnSpc>
                <a:spcPct val="115000"/>
              </a:lnSpc>
              <a:spcBef>
                <a:spcPts val="800"/>
              </a:spcBef>
              <a:spcAft>
                <a:spcPts val="0"/>
              </a:spcAft>
              <a:buSzPts val="1800"/>
              <a:buNone/>
              <a:defRPr/>
            </a:lvl5pPr>
            <a:lvl6pPr lvl="5" algn="ctr">
              <a:lnSpc>
                <a:spcPct val="115000"/>
              </a:lnSpc>
              <a:spcBef>
                <a:spcPts val="800"/>
              </a:spcBef>
              <a:spcAft>
                <a:spcPts val="0"/>
              </a:spcAft>
              <a:buSzPts val="1800"/>
              <a:buNone/>
              <a:defRPr/>
            </a:lvl6pPr>
            <a:lvl7pPr lvl="6" algn="ctr">
              <a:lnSpc>
                <a:spcPct val="115000"/>
              </a:lnSpc>
              <a:spcBef>
                <a:spcPts val="800"/>
              </a:spcBef>
              <a:spcAft>
                <a:spcPts val="0"/>
              </a:spcAft>
              <a:buSzPts val="1800"/>
              <a:buNone/>
              <a:defRPr/>
            </a:lvl7pPr>
            <a:lvl8pPr lvl="7" algn="ctr">
              <a:lnSpc>
                <a:spcPct val="115000"/>
              </a:lnSpc>
              <a:spcBef>
                <a:spcPts val="800"/>
              </a:spcBef>
              <a:spcAft>
                <a:spcPts val="0"/>
              </a:spcAft>
              <a:buSzPts val="1800"/>
              <a:buNone/>
              <a:defRPr/>
            </a:lvl8pPr>
            <a:lvl9pPr lvl="8" algn="ctr">
              <a:lnSpc>
                <a:spcPct val="115000"/>
              </a:lnSpc>
              <a:spcBef>
                <a:spcPts val="800"/>
              </a:spcBef>
              <a:spcAft>
                <a:spcPts val="800"/>
              </a:spcAft>
              <a:buSzPts val="1800"/>
              <a:buNone/>
              <a:defRPr/>
            </a:lvl9pPr>
          </a:lstStyle>
          <a:p>
            <a:endParaRPr/>
          </a:p>
        </p:txBody>
      </p:sp>
      <p:sp>
        <p:nvSpPr>
          <p:cNvPr id="588" name="Google Shape;588;p204"/>
          <p:cNvSpPr txBox="1">
            <a:spLocks noGrp="1"/>
          </p:cNvSpPr>
          <p:nvPr>
            <p:ph type="title"/>
          </p:nvPr>
        </p:nvSpPr>
        <p:spPr>
          <a:xfrm>
            <a:off x="2093700" y="1970010"/>
            <a:ext cx="4956600" cy="9195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Clr>
                <a:srgbClr val="FFFFFF"/>
              </a:buClr>
              <a:buSzPts val="3000"/>
              <a:buNone/>
              <a:defRPr sz="3000">
                <a:solidFill>
                  <a:srgbClr val="FFFFFF"/>
                </a:solidFill>
              </a:defRPr>
            </a:lvl1pPr>
            <a:lvl2pPr lvl="1" algn="ctr">
              <a:lnSpc>
                <a:spcPct val="100000"/>
              </a:lnSpc>
              <a:spcBef>
                <a:spcPts val="60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Security">
  <p:cSld name="Blank White_1_1_1_1_1_1_1_2_1_1_2_3_2">
    <p:spTree>
      <p:nvGrpSpPr>
        <p:cNvPr id="1" name="Shape 589"/>
        <p:cNvGrpSpPr/>
        <p:nvPr/>
      </p:nvGrpSpPr>
      <p:grpSpPr>
        <a:xfrm>
          <a:off x="0" y="0"/>
          <a:ext cx="0" cy="0"/>
          <a:chOff x="0" y="0"/>
          <a:chExt cx="0" cy="0"/>
        </a:xfrm>
      </p:grpSpPr>
      <p:sp>
        <p:nvSpPr>
          <p:cNvPr id="590" name="Google Shape;590;p205"/>
          <p:cNvSpPr/>
          <p:nvPr/>
        </p:nvSpPr>
        <p:spPr>
          <a:xfrm rot="-5400000">
            <a:off x="4314437" y="315150"/>
            <a:ext cx="5158800" cy="4513200"/>
          </a:xfrm>
          <a:prstGeom prst="rect">
            <a:avLst/>
          </a:prstGeom>
          <a:solidFill>
            <a:schemeClr val="lt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91" name="Google Shape;591;p205" descr="Image"/>
          <p:cNvPicPr preferRelativeResize="0"/>
          <p:nvPr/>
        </p:nvPicPr>
        <p:blipFill rotWithShape="1">
          <a:blip r:embed="rId2">
            <a:alphaModFix/>
          </a:blip>
          <a:srcRect/>
          <a:stretch/>
        </p:blipFill>
        <p:spPr>
          <a:xfrm>
            <a:off x="541255" y="456686"/>
            <a:ext cx="443063" cy="544325"/>
          </a:xfrm>
          <a:prstGeom prst="rect">
            <a:avLst/>
          </a:prstGeom>
          <a:noFill/>
          <a:ln>
            <a:noFill/>
          </a:ln>
        </p:spPr>
      </p:pic>
      <p:sp>
        <p:nvSpPr>
          <p:cNvPr id="592" name="Google Shape;592;p205"/>
          <p:cNvSpPr txBox="1"/>
          <p:nvPr/>
        </p:nvSpPr>
        <p:spPr>
          <a:xfrm>
            <a:off x="1176484" y="456738"/>
            <a:ext cx="1606500" cy="492600"/>
          </a:xfrm>
          <a:prstGeom prst="rect">
            <a:avLst/>
          </a:prstGeom>
          <a:noFill/>
          <a:ln>
            <a:noFill/>
          </a:ln>
        </p:spPr>
        <p:txBody>
          <a:bodyPr spcFirstLastPara="1" wrap="square" lIns="45725" tIns="45725" rIns="45725" bIns="45725" anchor="t" anchorCtr="0">
            <a:spAutoFit/>
          </a:bodyPr>
          <a:lstStyle/>
          <a:p>
            <a:pPr marL="0" marR="0" lvl="0" indent="0" algn="l" rtl="0">
              <a:lnSpc>
                <a:spcPct val="100000"/>
              </a:lnSpc>
              <a:spcBef>
                <a:spcPts val="0"/>
              </a:spcBef>
              <a:spcAft>
                <a:spcPts val="0"/>
              </a:spcAft>
              <a:buClr>
                <a:srgbClr val="000000"/>
              </a:buClr>
              <a:buSzPts val="2600"/>
              <a:buFont typeface="Arial"/>
              <a:buNone/>
            </a:pPr>
            <a:r>
              <a:rPr lang="en" sz="2600" b="0" i="0" u="none" strike="noStrike" cap="none">
                <a:solidFill>
                  <a:schemeClr val="dk1"/>
                </a:solidFill>
                <a:latin typeface="Inter"/>
                <a:ea typeface="Inter"/>
                <a:cs typeface="Inter"/>
                <a:sym typeface="Inter"/>
              </a:rPr>
              <a:t>Security</a:t>
            </a:r>
            <a:endParaRPr sz="2600" b="0" i="0" u="none" strike="noStrike" cap="none">
              <a:solidFill>
                <a:schemeClr val="dk1"/>
              </a:solidFill>
              <a:latin typeface="Inter"/>
              <a:ea typeface="Inter"/>
              <a:cs typeface="Inter"/>
              <a:sym typeface="Inter"/>
            </a:endParaRPr>
          </a:p>
        </p:txBody>
      </p:sp>
      <p:pic>
        <p:nvPicPr>
          <p:cNvPr id="593" name="Google Shape;593;p205"/>
          <p:cNvPicPr preferRelativeResize="0"/>
          <p:nvPr/>
        </p:nvPicPr>
        <p:blipFill rotWithShape="1">
          <a:blip r:embed="rId3">
            <a:alphaModFix/>
          </a:blip>
          <a:srcRect/>
          <a:stretch/>
        </p:blipFill>
        <p:spPr>
          <a:xfrm>
            <a:off x="4988395" y="408525"/>
            <a:ext cx="3788925" cy="4174234"/>
          </a:xfrm>
          <a:prstGeom prst="rect">
            <a:avLst/>
          </a:prstGeom>
          <a:noFill/>
          <a:ln>
            <a:noFill/>
          </a:ln>
        </p:spPr>
      </p:pic>
    </p:spTree>
  </p:cSld>
  <p:clrMapOvr>
    <a:masterClrMapping/>
  </p:clrMapOvr>
  <p:extLst>
    <p:ext uri="{DCECCB84-F9BA-43D5-87BE-67443E8EF086}">
      <p15:sldGuideLst xmlns:p15="http://schemas.microsoft.com/office/powerpoint/2012/main">
        <p15:guide id="1" pos="340">
          <p15:clr>
            <a:srgbClr val="FA7B17"/>
          </p15:clr>
        </p15:guide>
        <p15:guide id="2" orient="horz" pos="522">
          <p15:clr>
            <a:srgbClr val="FA7B17"/>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Observability">
  <p:cSld name="Blank White_1_1_1_1_1_1_1_2_1_1_2_3_2_1">
    <p:spTree>
      <p:nvGrpSpPr>
        <p:cNvPr id="1" name="Shape 594"/>
        <p:cNvGrpSpPr/>
        <p:nvPr/>
      </p:nvGrpSpPr>
      <p:grpSpPr>
        <a:xfrm>
          <a:off x="0" y="0"/>
          <a:ext cx="0" cy="0"/>
          <a:chOff x="0" y="0"/>
          <a:chExt cx="0" cy="0"/>
        </a:xfrm>
      </p:grpSpPr>
      <p:sp>
        <p:nvSpPr>
          <p:cNvPr id="595" name="Google Shape;595;p206"/>
          <p:cNvSpPr/>
          <p:nvPr/>
        </p:nvSpPr>
        <p:spPr>
          <a:xfrm rot="-5400000">
            <a:off x="4314437" y="315150"/>
            <a:ext cx="5158800" cy="4513200"/>
          </a:xfrm>
          <a:prstGeom prst="rect">
            <a:avLst/>
          </a:prstGeom>
          <a:solidFill>
            <a:schemeClr val="lt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206"/>
          <p:cNvSpPr txBox="1"/>
          <p:nvPr/>
        </p:nvSpPr>
        <p:spPr>
          <a:xfrm>
            <a:off x="1176487" y="456738"/>
            <a:ext cx="2271000" cy="492600"/>
          </a:xfrm>
          <a:prstGeom prst="rect">
            <a:avLst/>
          </a:prstGeom>
          <a:noFill/>
          <a:ln>
            <a:noFill/>
          </a:ln>
        </p:spPr>
        <p:txBody>
          <a:bodyPr spcFirstLastPara="1" wrap="square" lIns="45725" tIns="45725" rIns="45725" bIns="45725" anchor="t" anchorCtr="0">
            <a:spAutoFit/>
          </a:bodyPr>
          <a:lstStyle/>
          <a:p>
            <a:pPr marL="0" marR="0" lvl="0" indent="0" algn="l" rtl="0">
              <a:lnSpc>
                <a:spcPct val="100000"/>
              </a:lnSpc>
              <a:spcBef>
                <a:spcPts val="0"/>
              </a:spcBef>
              <a:spcAft>
                <a:spcPts val="0"/>
              </a:spcAft>
              <a:buClr>
                <a:srgbClr val="000000"/>
              </a:buClr>
              <a:buSzPts val="2600"/>
              <a:buFont typeface="Arial"/>
              <a:buNone/>
            </a:pPr>
            <a:r>
              <a:rPr lang="en" sz="2600" b="0" i="0" u="none" strike="noStrike" cap="none">
                <a:solidFill>
                  <a:schemeClr val="dk1"/>
                </a:solidFill>
                <a:latin typeface="Inter"/>
                <a:ea typeface="Inter"/>
                <a:cs typeface="Inter"/>
                <a:sym typeface="Inter"/>
              </a:rPr>
              <a:t>Observability</a:t>
            </a:r>
            <a:endParaRPr sz="2600" b="0" i="0" u="none" strike="noStrike" cap="none">
              <a:solidFill>
                <a:schemeClr val="dk1"/>
              </a:solidFill>
              <a:latin typeface="Inter"/>
              <a:ea typeface="Inter"/>
              <a:cs typeface="Inter"/>
              <a:sym typeface="Inter"/>
            </a:endParaRPr>
          </a:p>
        </p:txBody>
      </p:sp>
      <p:pic>
        <p:nvPicPr>
          <p:cNvPr id="597" name="Google Shape;597;p206"/>
          <p:cNvPicPr preferRelativeResize="0"/>
          <p:nvPr/>
        </p:nvPicPr>
        <p:blipFill rotWithShape="1">
          <a:blip r:embed="rId2">
            <a:alphaModFix/>
          </a:blip>
          <a:srcRect l="9349" t="8409" r="9348" b="8408"/>
          <a:stretch/>
        </p:blipFill>
        <p:spPr>
          <a:xfrm>
            <a:off x="579422" y="470587"/>
            <a:ext cx="361188" cy="386987"/>
          </a:xfrm>
          <a:prstGeom prst="rect">
            <a:avLst/>
          </a:prstGeom>
          <a:noFill/>
          <a:ln>
            <a:noFill/>
          </a:ln>
        </p:spPr>
      </p:pic>
      <p:pic>
        <p:nvPicPr>
          <p:cNvPr id="598" name="Google Shape;598;p206"/>
          <p:cNvPicPr preferRelativeResize="0"/>
          <p:nvPr/>
        </p:nvPicPr>
        <p:blipFill rotWithShape="1">
          <a:blip r:embed="rId3">
            <a:alphaModFix/>
          </a:blip>
          <a:srcRect/>
          <a:stretch/>
        </p:blipFill>
        <p:spPr>
          <a:xfrm>
            <a:off x="4827445" y="595505"/>
            <a:ext cx="4211308" cy="3799335"/>
          </a:xfrm>
          <a:prstGeom prst="rect">
            <a:avLst/>
          </a:prstGeom>
          <a:noFill/>
          <a:ln>
            <a:noFill/>
          </a:ln>
        </p:spPr>
      </p:pic>
    </p:spTree>
  </p:cSld>
  <p:clrMapOvr>
    <a:masterClrMapping/>
  </p:clrMapOvr>
  <p:extLst>
    <p:ext uri="{DCECCB84-F9BA-43D5-87BE-67443E8EF086}">
      <p15:sldGuideLst xmlns:p15="http://schemas.microsoft.com/office/powerpoint/2012/main">
        <p15:guide id="1" pos="340">
          <p15:clr>
            <a:srgbClr val="FA7B17"/>
          </p15:clr>
        </p15:guide>
        <p15:guide id="2" orient="horz" pos="52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ight center title only">
  <p:cSld name="Blank White_1_1_1_1_1_1_1_2_1_1_1_1_2_2">
    <p:spTree>
      <p:nvGrpSpPr>
        <p:cNvPr id="1" name="Shape 71"/>
        <p:cNvGrpSpPr/>
        <p:nvPr/>
      </p:nvGrpSpPr>
      <p:grpSpPr>
        <a:xfrm>
          <a:off x="0" y="0"/>
          <a:ext cx="0" cy="0"/>
          <a:chOff x="0" y="0"/>
          <a:chExt cx="0" cy="0"/>
        </a:xfrm>
      </p:grpSpPr>
      <p:pic>
        <p:nvPicPr>
          <p:cNvPr id="72" name="Google Shape;72;p282"/>
          <p:cNvPicPr preferRelativeResize="0"/>
          <p:nvPr/>
        </p:nvPicPr>
        <p:blipFill rotWithShape="1">
          <a:blip r:embed="rId2">
            <a:alphaModFix/>
          </a:blip>
          <a:srcRect t="29" b="28"/>
          <a:stretch/>
        </p:blipFill>
        <p:spPr>
          <a:xfrm>
            <a:off x="8183300" y="4690754"/>
            <a:ext cx="705625" cy="242596"/>
          </a:xfrm>
          <a:prstGeom prst="rect">
            <a:avLst/>
          </a:prstGeom>
          <a:noFill/>
          <a:ln>
            <a:noFill/>
          </a:ln>
        </p:spPr>
      </p:pic>
      <p:sp>
        <p:nvSpPr>
          <p:cNvPr id="73" name="Google Shape;73;p282"/>
          <p:cNvSpPr txBox="1">
            <a:spLocks noGrp="1"/>
          </p:cNvSpPr>
          <p:nvPr>
            <p:ph type="title"/>
          </p:nvPr>
        </p:nvSpPr>
        <p:spPr>
          <a:xfrm>
            <a:off x="685800" y="507138"/>
            <a:ext cx="7767000" cy="8103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2600"/>
              <a:buNone/>
              <a:defRPr sz="2600"/>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a:endParaRPr/>
          </a:p>
        </p:txBody>
      </p:sp>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Search">
  <p:cSld name="Blank White_1_1_1_1_1_1_1_2_1_1_2_3_2_2">
    <p:spTree>
      <p:nvGrpSpPr>
        <p:cNvPr id="1" name="Shape 599"/>
        <p:cNvGrpSpPr/>
        <p:nvPr/>
      </p:nvGrpSpPr>
      <p:grpSpPr>
        <a:xfrm>
          <a:off x="0" y="0"/>
          <a:ext cx="0" cy="0"/>
          <a:chOff x="0" y="0"/>
          <a:chExt cx="0" cy="0"/>
        </a:xfrm>
      </p:grpSpPr>
      <p:sp>
        <p:nvSpPr>
          <p:cNvPr id="600" name="Google Shape;600;p207"/>
          <p:cNvSpPr/>
          <p:nvPr/>
        </p:nvSpPr>
        <p:spPr>
          <a:xfrm rot="-5400000">
            <a:off x="4314437" y="315150"/>
            <a:ext cx="5158800" cy="4513200"/>
          </a:xfrm>
          <a:prstGeom prst="rect">
            <a:avLst/>
          </a:prstGeom>
          <a:solidFill>
            <a:schemeClr val="lt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207"/>
          <p:cNvSpPr txBox="1"/>
          <p:nvPr/>
        </p:nvSpPr>
        <p:spPr>
          <a:xfrm>
            <a:off x="1176484" y="456738"/>
            <a:ext cx="1606500" cy="492600"/>
          </a:xfrm>
          <a:prstGeom prst="rect">
            <a:avLst/>
          </a:prstGeom>
          <a:noFill/>
          <a:ln>
            <a:noFill/>
          </a:ln>
        </p:spPr>
        <p:txBody>
          <a:bodyPr spcFirstLastPara="1" wrap="square" lIns="45725" tIns="45725" rIns="45725" bIns="45725" anchor="t" anchorCtr="0">
            <a:spAutoFit/>
          </a:bodyPr>
          <a:lstStyle/>
          <a:p>
            <a:pPr marL="0" marR="0" lvl="0" indent="0" algn="l" rtl="0">
              <a:lnSpc>
                <a:spcPct val="100000"/>
              </a:lnSpc>
              <a:spcBef>
                <a:spcPts val="0"/>
              </a:spcBef>
              <a:spcAft>
                <a:spcPts val="0"/>
              </a:spcAft>
              <a:buClr>
                <a:srgbClr val="000000"/>
              </a:buClr>
              <a:buSzPts val="2600"/>
              <a:buFont typeface="Arial"/>
              <a:buNone/>
            </a:pPr>
            <a:r>
              <a:rPr lang="en" sz="2600" b="0" i="0" u="none" strike="noStrike" cap="none">
                <a:solidFill>
                  <a:schemeClr val="dk1"/>
                </a:solidFill>
                <a:latin typeface="Inter"/>
                <a:ea typeface="Inter"/>
                <a:cs typeface="Inter"/>
                <a:sym typeface="Inter"/>
              </a:rPr>
              <a:t>Search</a:t>
            </a:r>
            <a:endParaRPr sz="2600" b="0" i="0" u="none" strike="noStrike" cap="none">
              <a:solidFill>
                <a:schemeClr val="dk1"/>
              </a:solidFill>
              <a:latin typeface="Inter"/>
              <a:ea typeface="Inter"/>
              <a:cs typeface="Inter"/>
              <a:sym typeface="Inter"/>
            </a:endParaRPr>
          </a:p>
        </p:txBody>
      </p:sp>
      <p:pic>
        <p:nvPicPr>
          <p:cNvPr id="602" name="Google Shape;602;p207" descr="logo-enterprise-search-color.png"/>
          <p:cNvPicPr preferRelativeResize="0"/>
          <p:nvPr/>
        </p:nvPicPr>
        <p:blipFill rotWithShape="1">
          <a:blip r:embed="rId2">
            <a:alphaModFix/>
          </a:blip>
          <a:srcRect/>
          <a:stretch/>
        </p:blipFill>
        <p:spPr>
          <a:xfrm>
            <a:off x="536527" y="479287"/>
            <a:ext cx="453034" cy="448056"/>
          </a:xfrm>
          <a:prstGeom prst="rect">
            <a:avLst/>
          </a:prstGeom>
          <a:noFill/>
          <a:ln>
            <a:noFill/>
          </a:ln>
        </p:spPr>
      </p:pic>
      <p:pic>
        <p:nvPicPr>
          <p:cNvPr id="603" name="Google Shape;603;p207"/>
          <p:cNvPicPr preferRelativeResize="0"/>
          <p:nvPr/>
        </p:nvPicPr>
        <p:blipFill rotWithShape="1">
          <a:blip r:embed="rId3">
            <a:alphaModFix/>
          </a:blip>
          <a:srcRect/>
          <a:stretch/>
        </p:blipFill>
        <p:spPr>
          <a:xfrm>
            <a:off x="4978871" y="550173"/>
            <a:ext cx="3569969" cy="4283965"/>
          </a:xfrm>
          <a:prstGeom prst="rect">
            <a:avLst/>
          </a:prstGeom>
          <a:noFill/>
          <a:ln>
            <a:noFill/>
          </a:ln>
        </p:spPr>
      </p:pic>
    </p:spTree>
  </p:cSld>
  <p:clrMapOvr>
    <a:masterClrMapping/>
  </p:clrMapOvr>
  <p:extLst>
    <p:ext uri="{DCECCB84-F9BA-43D5-87BE-67443E8EF086}">
      <p15:sldGuideLst xmlns:p15="http://schemas.microsoft.com/office/powerpoint/2012/main">
        <p15:guide id="1" pos="340">
          <p15:clr>
            <a:srgbClr val="FA7B17"/>
          </p15:clr>
        </p15:guide>
        <p15:guide id="2" orient="horz" pos="522">
          <p15:clr>
            <a:srgbClr val="E46962"/>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Body slide - left aligned, two-lines">
  <p:cSld name="Blank White_1_1_1_1_1_1_1_2_1_1_3">
    <p:spTree>
      <p:nvGrpSpPr>
        <p:cNvPr id="1" name="Shape 604"/>
        <p:cNvGrpSpPr/>
        <p:nvPr/>
      </p:nvGrpSpPr>
      <p:grpSpPr>
        <a:xfrm>
          <a:off x="0" y="0"/>
          <a:ext cx="0" cy="0"/>
          <a:chOff x="0" y="0"/>
          <a:chExt cx="0" cy="0"/>
        </a:xfrm>
      </p:grpSpPr>
      <p:sp>
        <p:nvSpPr>
          <p:cNvPr id="605" name="Google Shape;605;p208"/>
          <p:cNvSpPr txBox="1">
            <a:spLocks noGrp="1"/>
          </p:cNvSpPr>
          <p:nvPr>
            <p:ph type="title"/>
          </p:nvPr>
        </p:nvSpPr>
        <p:spPr>
          <a:xfrm>
            <a:off x="571500" y="475954"/>
            <a:ext cx="7236900" cy="81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400"/>
              <a:buFont typeface="Inter ExtraBold"/>
              <a:buNone/>
              <a:defRPr sz="2400">
                <a:latin typeface="Inter ExtraBold"/>
                <a:ea typeface="Inter ExtraBold"/>
                <a:cs typeface="Inter ExtraBold"/>
                <a:sym typeface="Inter ExtraBold"/>
              </a:defRPr>
            </a:lvl1pPr>
            <a:lvl2pPr lvl="1" algn="l">
              <a:lnSpc>
                <a:spcPct val="100000"/>
              </a:lnSpc>
              <a:spcBef>
                <a:spcPts val="0"/>
              </a:spcBef>
              <a:spcAft>
                <a:spcPts val="0"/>
              </a:spcAft>
              <a:buSzPts val="2800"/>
              <a:buFont typeface="Inter"/>
              <a:buNone/>
              <a:defRPr>
                <a:latin typeface="Inter"/>
                <a:ea typeface="Inter"/>
                <a:cs typeface="Inter"/>
                <a:sym typeface="Inter"/>
              </a:defRPr>
            </a:lvl2pPr>
            <a:lvl3pPr lvl="2" algn="l">
              <a:lnSpc>
                <a:spcPct val="100000"/>
              </a:lnSpc>
              <a:spcBef>
                <a:spcPts val="0"/>
              </a:spcBef>
              <a:spcAft>
                <a:spcPts val="0"/>
              </a:spcAft>
              <a:buSzPts val="2800"/>
              <a:buFont typeface="Inter"/>
              <a:buNone/>
              <a:defRPr>
                <a:latin typeface="Inter"/>
                <a:ea typeface="Inter"/>
                <a:cs typeface="Inter"/>
                <a:sym typeface="Inter"/>
              </a:defRPr>
            </a:lvl3pPr>
            <a:lvl4pPr lvl="3" algn="l">
              <a:lnSpc>
                <a:spcPct val="100000"/>
              </a:lnSpc>
              <a:spcBef>
                <a:spcPts val="0"/>
              </a:spcBef>
              <a:spcAft>
                <a:spcPts val="0"/>
              </a:spcAft>
              <a:buSzPts val="2800"/>
              <a:buFont typeface="Inter"/>
              <a:buNone/>
              <a:defRPr>
                <a:latin typeface="Inter"/>
                <a:ea typeface="Inter"/>
                <a:cs typeface="Inter"/>
                <a:sym typeface="Inter"/>
              </a:defRPr>
            </a:lvl4pPr>
            <a:lvl5pPr lvl="4" algn="l">
              <a:lnSpc>
                <a:spcPct val="100000"/>
              </a:lnSpc>
              <a:spcBef>
                <a:spcPts val="0"/>
              </a:spcBef>
              <a:spcAft>
                <a:spcPts val="0"/>
              </a:spcAft>
              <a:buSzPts val="2800"/>
              <a:buFont typeface="Inter"/>
              <a:buNone/>
              <a:defRPr>
                <a:latin typeface="Inter"/>
                <a:ea typeface="Inter"/>
                <a:cs typeface="Inter"/>
                <a:sym typeface="Inter"/>
              </a:defRPr>
            </a:lvl5pPr>
            <a:lvl6pPr lvl="5" algn="l">
              <a:lnSpc>
                <a:spcPct val="100000"/>
              </a:lnSpc>
              <a:spcBef>
                <a:spcPts val="0"/>
              </a:spcBef>
              <a:spcAft>
                <a:spcPts val="0"/>
              </a:spcAft>
              <a:buSzPts val="2800"/>
              <a:buFont typeface="Inter"/>
              <a:buNone/>
              <a:defRPr>
                <a:latin typeface="Inter"/>
                <a:ea typeface="Inter"/>
                <a:cs typeface="Inter"/>
                <a:sym typeface="Inter"/>
              </a:defRPr>
            </a:lvl6pPr>
            <a:lvl7pPr lvl="6" algn="l">
              <a:lnSpc>
                <a:spcPct val="100000"/>
              </a:lnSpc>
              <a:spcBef>
                <a:spcPts val="0"/>
              </a:spcBef>
              <a:spcAft>
                <a:spcPts val="0"/>
              </a:spcAft>
              <a:buSzPts val="2800"/>
              <a:buFont typeface="Inter"/>
              <a:buNone/>
              <a:defRPr>
                <a:latin typeface="Inter"/>
                <a:ea typeface="Inter"/>
                <a:cs typeface="Inter"/>
                <a:sym typeface="Inter"/>
              </a:defRPr>
            </a:lvl7pPr>
            <a:lvl8pPr lvl="7" algn="l">
              <a:lnSpc>
                <a:spcPct val="100000"/>
              </a:lnSpc>
              <a:spcBef>
                <a:spcPts val="0"/>
              </a:spcBef>
              <a:spcAft>
                <a:spcPts val="0"/>
              </a:spcAft>
              <a:buSzPts val="2800"/>
              <a:buFont typeface="Inter"/>
              <a:buNone/>
              <a:defRPr>
                <a:latin typeface="Inter"/>
                <a:ea typeface="Inter"/>
                <a:cs typeface="Inter"/>
                <a:sym typeface="Inter"/>
              </a:defRPr>
            </a:lvl8pPr>
            <a:lvl9pPr lvl="8" algn="l">
              <a:lnSpc>
                <a:spcPct val="100000"/>
              </a:lnSpc>
              <a:spcBef>
                <a:spcPts val="0"/>
              </a:spcBef>
              <a:spcAft>
                <a:spcPts val="0"/>
              </a:spcAft>
              <a:buSzPts val="2800"/>
              <a:buFont typeface="Inter"/>
              <a:buNone/>
              <a:defRPr>
                <a:latin typeface="Inter"/>
                <a:ea typeface="Inter"/>
                <a:cs typeface="Inter"/>
                <a:sym typeface="Inter"/>
              </a:defRPr>
            </a:lvl9pPr>
          </a:lstStyle>
          <a:p>
            <a:endParaRPr/>
          </a:p>
        </p:txBody>
      </p:sp>
      <p:sp>
        <p:nvSpPr>
          <p:cNvPr id="606" name="Google Shape;606;p208"/>
          <p:cNvSpPr txBox="1">
            <a:spLocks noGrp="1"/>
          </p:cNvSpPr>
          <p:nvPr>
            <p:ph type="subTitle" idx="1"/>
          </p:nvPr>
        </p:nvSpPr>
        <p:spPr>
          <a:xfrm>
            <a:off x="571500" y="1286262"/>
            <a:ext cx="6192000" cy="3621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SzPts val="1800"/>
              <a:buFont typeface="Inter"/>
              <a:buNone/>
              <a:defRPr>
                <a:latin typeface="Inter"/>
                <a:ea typeface="Inter"/>
                <a:cs typeface="Inter"/>
                <a:sym typeface="Inter"/>
              </a:defRPr>
            </a:lvl1pPr>
            <a:lvl2pPr lvl="1"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2pPr>
            <a:lvl3pPr lvl="2"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3pPr>
            <a:lvl4pPr lvl="3"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4pPr>
            <a:lvl5pPr lvl="4"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5pPr>
            <a:lvl6pPr lvl="5"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6pPr>
            <a:lvl7pPr lvl="6"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7pPr>
            <a:lvl8pPr lvl="7"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8pPr>
            <a:lvl9pPr lvl="8" algn="l">
              <a:lnSpc>
                <a:spcPct val="115000"/>
              </a:lnSpc>
              <a:spcBef>
                <a:spcPts val="800"/>
              </a:spcBef>
              <a:spcAft>
                <a:spcPts val="800"/>
              </a:spcAft>
              <a:buClr>
                <a:schemeClr val="dk1"/>
              </a:buClr>
              <a:buSzPts val="1800"/>
              <a:buFont typeface="Inter"/>
              <a:buNone/>
              <a:defRPr>
                <a:solidFill>
                  <a:schemeClr val="dk1"/>
                </a:solidFill>
                <a:latin typeface="Inter"/>
                <a:ea typeface="Inter"/>
                <a:cs typeface="Inter"/>
                <a:sym typeface="Inter"/>
              </a:defRPr>
            </a:lvl9pPr>
          </a:lstStyle>
          <a:p>
            <a:endParaRPr/>
          </a:p>
        </p:txBody>
      </p:sp>
      <p:sp>
        <p:nvSpPr>
          <p:cNvPr id="607" name="Google Shape;607;p208"/>
          <p:cNvSpPr txBox="1">
            <a:spLocks noGrp="1"/>
          </p:cNvSpPr>
          <p:nvPr>
            <p:ph type="body" idx="2"/>
          </p:nvPr>
        </p:nvSpPr>
        <p:spPr>
          <a:xfrm>
            <a:off x="571500" y="1648429"/>
            <a:ext cx="4678200" cy="28968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0"/>
              </a:spcBef>
              <a:spcAft>
                <a:spcPts val="0"/>
              </a:spcAft>
              <a:buSzPts val="1600"/>
              <a:buFont typeface="Inter"/>
              <a:buChar char="●"/>
              <a:defRPr>
                <a:solidFill>
                  <a:schemeClr val="dk1"/>
                </a:solidFill>
                <a:latin typeface="Inter"/>
                <a:ea typeface="Inter"/>
                <a:cs typeface="Inter"/>
                <a:sym typeface="Inter"/>
              </a:defRPr>
            </a:lvl1pPr>
            <a:lvl2pPr marL="914400" lvl="1" indent="-342900" algn="l">
              <a:lnSpc>
                <a:spcPct val="115000"/>
              </a:lnSpc>
              <a:spcBef>
                <a:spcPts val="800"/>
              </a:spcBef>
              <a:spcAft>
                <a:spcPts val="0"/>
              </a:spcAft>
              <a:buClr>
                <a:schemeClr val="dk1"/>
              </a:buClr>
              <a:buSzPts val="1800"/>
              <a:buFont typeface="Inter"/>
              <a:buChar char="○"/>
              <a:defRPr>
                <a:solidFill>
                  <a:schemeClr val="dk1"/>
                </a:solidFill>
                <a:latin typeface="Inter"/>
                <a:ea typeface="Inter"/>
                <a:cs typeface="Inter"/>
                <a:sym typeface="Inter"/>
              </a:defRPr>
            </a:lvl2pPr>
            <a:lvl3pPr marL="1371600" lvl="2"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3pPr>
            <a:lvl4pPr marL="1828800" lvl="3"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4pPr>
            <a:lvl5pPr marL="2286000" lvl="4"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5pPr>
            <a:lvl6pPr marL="2743200" lvl="5"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6pPr>
            <a:lvl7pPr marL="3200400" lvl="6"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7pPr>
            <a:lvl8pPr marL="3657600" lvl="7"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8pPr>
            <a:lvl9pPr marL="4114800" lvl="8" indent="-342900" algn="l">
              <a:lnSpc>
                <a:spcPct val="115000"/>
              </a:lnSpc>
              <a:spcBef>
                <a:spcPts val="800"/>
              </a:spcBef>
              <a:spcAft>
                <a:spcPts val="800"/>
              </a:spcAft>
              <a:buClr>
                <a:schemeClr val="dk1"/>
              </a:buClr>
              <a:buSzPts val="1800"/>
              <a:buFont typeface="Inter"/>
              <a:buChar char="ᐨ"/>
              <a:defRPr>
                <a:solidFill>
                  <a:schemeClr val="dk1"/>
                </a:solidFill>
                <a:latin typeface="Inter"/>
                <a:ea typeface="Inter"/>
                <a:cs typeface="Inter"/>
                <a:sym typeface="Inter"/>
              </a:defRPr>
            </a:lvl9pPr>
          </a:lstStyle>
          <a:p>
            <a:endParaRPr/>
          </a:p>
        </p:txBody>
      </p:sp>
      <p:pic>
        <p:nvPicPr>
          <p:cNvPr id="608" name="Google Shape;608;p208"/>
          <p:cNvPicPr preferRelativeResize="0"/>
          <p:nvPr/>
        </p:nvPicPr>
        <p:blipFill rotWithShape="1">
          <a:blip r:embed="rId2">
            <a:alphaModFix/>
          </a:blip>
          <a:srcRect/>
          <a:stretch/>
        </p:blipFill>
        <p:spPr>
          <a:xfrm>
            <a:off x="7787650" y="4862463"/>
            <a:ext cx="1280160" cy="204826"/>
          </a:xfrm>
          <a:prstGeom prst="rect">
            <a:avLst/>
          </a:prstGeom>
          <a:noFill/>
          <a:ln>
            <a:noFill/>
          </a:ln>
        </p:spPr>
      </p:pic>
    </p:spTree>
  </p:cSld>
  <p:clrMapOvr>
    <a:masterClrMapping/>
  </p:clrMapOvr>
  <p:extLst>
    <p:ext uri="{DCECCB84-F9BA-43D5-87BE-67443E8EF086}">
      <p15:sldGuideLst xmlns:p15="http://schemas.microsoft.com/office/powerpoint/2012/main">
        <p15:guide id="1" pos="360">
          <p15:clr>
            <a:srgbClr val="FA7B17"/>
          </p15:clr>
        </p15:guide>
        <p15:guide id="2" orient="horz" pos="482">
          <p15:clr>
            <a:srgbClr val="FA7B17"/>
          </p15:clr>
        </p15:guide>
        <p15:guide id="3" orient="horz" pos="978">
          <p15:clr>
            <a:srgbClr val="FA7B17"/>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Transition slide- left-aligned, generic, dark">
  <p:cSld name="CUSTOM_4_2">
    <p:bg>
      <p:bgPr>
        <a:solidFill>
          <a:srgbClr val="20377D"/>
        </a:solidFill>
        <a:effectLst/>
      </p:bgPr>
    </p:bg>
    <p:spTree>
      <p:nvGrpSpPr>
        <p:cNvPr id="1" name="Shape 609"/>
        <p:cNvGrpSpPr/>
        <p:nvPr/>
      </p:nvGrpSpPr>
      <p:grpSpPr>
        <a:xfrm>
          <a:off x="0" y="0"/>
          <a:ext cx="0" cy="0"/>
          <a:chOff x="0" y="0"/>
          <a:chExt cx="0" cy="0"/>
        </a:xfrm>
      </p:grpSpPr>
      <p:sp>
        <p:nvSpPr>
          <p:cNvPr id="610" name="Google Shape;610;p209"/>
          <p:cNvSpPr/>
          <p:nvPr/>
        </p:nvSpPr>
        <p:spPr>
          <a:xfrm>
            <a:off x="0" y="4126900"/>
            <a:ext cx="704100" cy="141900"/>
          </a:xfrm>
          <a:prstGeom prst="rect">
            <a:avLst/>
          </a:prstGeom>
          <a:solidFill>
            <a:srgbClr val="182C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209"/>
          <p:cNvSpPr/>
          <p:nvPr/>
        </p:nvSpPr>
        <p:spPr>
          <a:xfrm>
            <a:off x="1" y="4497350"/>
            <a:ext cx="1026300" cy="141900"/>
          </a:xfrm>
          <a:prstGeom prst="rect">
            <a:avLst/>
          </a:prstGeom>
          <a:solidFill>
            <a:srgbClr val="2944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209"/>
          <p:cNvSpPr/>
          <p:nvPr/>
        </p:nvSpPr>
        <p:spPr>
          <a:xfrm>
            <a:off x="1189052" y="4497337"/>
            <a:ext cx="138900" cy="141900"/>
          </a:xfrm>
          <a:prstGeom prst="rect">
            <a:avLst/>
          </a:prstGeom>
          <a:solidFill>
            <a:srgbClr val="182C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13" name="Google Shape;613;p209"/>
          <p:cNvPicPr preferRelativeResize="0"/>
          <p:nvPr/>
        </p:nvPicPr>
        <p:blipFill rotWithShape="1">
          <a:blip r:embed="rId2">
            <a:alphaModFix/>
          </a:blip>
          <a:srcRect t="50173"/>
          <a:stretch/>
        </p:blipFill>
        <p:spPr>
          <a:xfrm rot="10800000">
            <a:off x="5492512" y="4849400"/>
            <a:ext cx="590251" cy="294100"/>
          </a:xfrm>
          <a:prstGeom prst="rect">
            <a:avLst/>
          </a:prstGeom>
          <a:noFill/>
          <a:ln>
            <a:noFill/>
          </a:ln>
        </p:spPr>
      </p:pic>
      <p:sp>
        <p:nvSpPr>
          <p:cNvPr id="614" name="Google Shape;614;p209"/>
          <p:cNvSpPr/>
          <p:nvPr/>
        </p:nvSpPr>
        <p:spPr>
          <a:xfrm rot="10800000">
            <a:off x="8440500" y="620825"/>
            <a:ext cx="703500" cy="141900"/>
          </a:xfrm>
          <a:prstGeom prst="rect">
            <a:avLst/>
          </a:prstGeom>
          <a:solidFill>
            <a:srgbClr val="2944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209"/>
          <p:cNvSpPr/>
          <p:nvPr/>
        </p:nvSpPr>
        <p:spPr>
          <a:xfrm rot="10800000">
            <a:off x="8138775" y="620850"/>
            <a:ext cx="138900" cy="141900"/>
          </a:xfrm>
          <a:prstGeom prst="rect">
            <a:avLst/>
          </a:prstGeom>
          <a:solidFill>
            <a:srgbClr val="182C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209"/>
          <p:cNvSpPr txBox="1">
            <a:spLocks noGrp="1"/>
          </p:cNvSpPr>
          <p:nvPr>
            <p:ph type="title"/>
          </p:nvPr>
        </p:nvSpPr>
        <p:spPr>
          <a:xfrm>
            <a:off x="571500" y="482413"/>
            <a:ext cx="6876600" cy="81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2400"/>
              <a:buFont typeface="Inter ExtraBold"/>
              <a:buNone/>
              <a:defRPr sz="2400">
                <a:solidFill>
                  <a:srgbClr val="FFFFFF"/>
                </a:solidFill>
                <a:latin typeface="Inter ExtraBold"/>
                <a:ea typeface="Inter ExtraBold"/>
                <a:cs typeface="Inter ExtraBold"/>
                <a:sym typeface="Inter ExtraBold"/>
              </a:defRPr>
            </a:lvl1pPr>
            <a:lvl2pPr lvl="1" algn="l">
              <a:lnSpc>
                <a:spcPct val="100000"/>
              </a:lnSpc>
              <a:spcBef>
                <a:spcPts val="0"/>
              </a:spcBef>
              <a:spcAft>
                <a:spcPts val="0"/>
              </a:spcAft>
              <a:buSzPts val="2800"/>
              <a:buFont typeface="Inter"/>
              <a:buNone/>
              <a:defRPr>
                <a:latin typeface="Inter"/>
                <a:ea typeface="Inter"/>
                <a:cs typeface="Inter"/>
                <a:sym typeface="Inter"/>
              </a:defRPr>
            </a:lvl2pPr>
            <a:lvl3pPr lvl="2" algn="l">
              <a:lnSpc>
                <a:spcPct val="100000"/>
              </a:lnSpc>
              <a:spcBef>
                <a:spcPts val="0"/>
              </a:spcBef>
              <a:spcAft>
                <a:spcPts val="0"/>
              </a:spcAft>
              <a:buSzPts val="2800"/>
              <a:buFont typeface="Inter"/>
              <a:buNone/>
              <a:defRPr>
                <a:latin typeface="Inter"/>
                <a:ea typeface="Inter"/>
                <a:cs typeface="Inter"/>
                <a:sym typeface="Inter"/>
              </a:defRPr>
            </a:lvl3pPr>
            <a:lvl4pPr lvl="3" algn="l">
              <a:lnSpc>
                <a:spcPct val="100000"/>
              </a:lnSpc>
              <a:spcBef>
                <a:spcPts val="0"/>
              </a:spcBef>
              <a:spcAft>
                <a:spcPts val="0"/>
              </a:spcAft>
              <a:buSzPts val="2800"/>
              <a:buFont typeface="Inter"/>
              <a:buNone/>
              <a:defRPr>
                <a:latin typeface="Inter"/>
                <a:ea typeface="Inter"/>
                <a:cs typeface="Inter"/>
                <a:sym typeface="Inter"/>
              </a:defRPr>
            </a:lvl4pPr>
            <a:lvl5pPr lvl="4" algn="l">
              <a:lnSpc>
                <a:spcPct val="100000"/>
              </a:lnSpc>
              <a:spcBef>
                <a:spcPts val="0"/>
              </a:spcBef>
              <a:spcAft>
                <a:spcPts val="0"/>
              </a:spcAft>
              <a:buSzPts val="2800"/>
              <a:buFont typeface="Inter"/>
              <a:buNone/>
              <a:defRPr>
                <a:latin typeface="Inter"/>
                <a:ea typeface="Inter"/>
                <a:cs typeface="Inter"/>
                <a:sym typeface="Inter"/>
              </a:defRPr>
            </a:lvl5pPr>
            <a:lvl6pPr lvl="5" algn="l">
              <a:lnSpc>
                <a:spcPct val="100000"/>
              </a:lnSpc>
              <a:spcBef>
                <a:spcPts val="0"/>
              </a:spcBef>
              <a:spcAft>
                <a:spcPts val="0"/>
              </a:spcAft>
              <a:buSzPts val="2800"/>
              <a:buFont typeface="Inter"/>
              <a:buNone/>
              <a:defRPr>
                <a:latin typeface="Inter"/>
                <a:ea typeface="Inter"/>
                <a:cs typeface="Inter"/>
                <a:sym typeface="Inter"/>
              </a:defRPr>
            </a:lvl6pPr>
            <a:lvl7pPr lvl="6" algn="l">
              <a:lnSpc>
                <a:spcPct val="100000"/>
              </a:lnSpc>
              <a:spcBef>
                <a:spcPts val="0"/>
              </a:spcBef>
              <a:spcAft>
                <a:spcPts val="0"/>
              </a:spcAft>
              <a:buSzPts val="2800"/>
              <a:buFont typeface="Inter"/>
              <a:buNone/>
              <a:defRPr>
                <a:latin typeface="Inter"/>
                <a:ea typeface="Inter"/>
                <a:cs typeface="Inter"/>
                <a:sym typeface="Inter"/>
              </a:defRPr>
            </a:lvl7pPr>
            <a:lvl8pPr lvl="7" algn="l">
              <a:lnSpc>
                <a:spcPct val="100000"/>
              </a:lnSpc>
              <a:spcBef>
                <a:spcPts val="0"/>
              </a:spcBef>
              <a:spcAft>
                <a:spcPts val="0"/>
              </a:spcAft>
              <a:buSzPts val="2800"/>
              <a:buFont typeface="Inter"/>
              <a:buNone/>
              <a:defRPr>
                <a:latin typeface="Inter"/>
                <a:ea typeface="Inter"/>
                <a:cs typeface="Inter"/>
                <a:sym typeface="Inter"/>
              </a:defRPr>
            </a:lvl8pPr>
            <a:lvl9pPr lvl="8" algn="l">
              <a:lnSpc>
                <a:spcPct val="100000"/>
              </a:lnSpc>
              <a:spcBef>
                <a:spcPts val="0"/>
              </a:spcBef>
              <a:spcAft>
                <a:spcPts val="0"/>
              </a:spcAft>
              <a:buSzPts val="2800"/>
              <a:buFont typeface="Inter"/>
              <a:buNone/>
              <a:defRPr>
                <a:latin typeface="Inter"/>
                <a:ea typeface="Inter"/>
                <a:cs typeface="Inter"/>
                <a:sym typeface="Inter"/>
              </a:defRPr>
            </a:lvl9pPr>
          </a:lstStyle>
          <a:p>
            <a:endParaRPr/>
          </a:p>
        </p:txBody>
      </p:sp>
      <p:pic>
        <p:nvPicPr>
          <p:cNvPr id="617" name="Google Shape;617;p209" descr="Google Shape;31;p5"/>
          <p:cNvPicPr preferRelativeResize="0"/>
          <p:nvPr/>
        </p:nvPicPr>
        <p:blipFill rotWithShape="1">
          <a:blip r:embed="rId3">
            <a:alphaModFix/>
          </a:blip>
          <a:srcRect/>
          <a:stretch/>
        </p:blipFill>
        <p:spPr>
          <a:xfrm>
            <a:off x="8183300" y="4691125"/>
            <a:ext cx="703444" cy="241849"/>
          </a:xfrm>
          <a:prstGeom prst="rect">
            <a:avLst/>
          </a:prstGeom>
          <a:noFill/>
          <a:ln>
            <a:noFill/>
          </a:ln>
        </p:spPr>
      </p:pic>
    </p:spTree>
  </p:cSld>
  <p:clrMapOvr>
    <a:masterClrMapping/>
  </p:clrMapOvr>
  <p:extLst>
    <p:ext uri="{DCECCB84-F9BA-43D5-87BE-67443E8EF086}">
      <p15:sldGuideLst xmlns:p15="http://schemas.microsoft.com/office/powerpoint/2012/main">
        <p15:guide id="1" pos="360">
          <p15:clr>
            <a:srgbClr val="FA7B17"/>
          </p15:clr>
        </p15:guide>
        <p15:guide id="2" orient="horz" pos="480">
          <p15:clr>
            <a:srgbClr val="FA7B17"/>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Body slide - left aligned, single-line">
  <p:cSld name="Body slide - left aligned, single-line">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571500" y="473749"/>
            <a:ext cx="7236900" cy="448200"/>
          </a:xfrm>
          <a:prstGeom prst="rect">
            <a:avLst/>
          </a:prstGeom>
        </p:spPr>
        <p:txBody>
          <a:bodyPr spcFirstLastPara="1" wrap="square" lIns="0" tIns="0" rIns="0" bIns="0" anchor="t" anchorCtr="0">
            <a:normAutofit/>
          </a:bodyPr>
          <a:lstStyle>
            <a:lvl1pPr lvl="0" rtl="0">
              <a:spcBef>
                <a:spcPts val="0"/>
              </a:spcBef>
              <a:spcAft>
                <a:spcPts val="0"/>
              </a:spcAft>
              <a:buSzPts val="2400"/>
              <a:buFont typeface="Inter ExtraBold"/>
              <a:buNone/>
              <a:defRPr sz="2400">
                <a:latin typeface="Inter ExtraBold"/>
                <a:ea typeface="Inter ExtraBold"/>
                <a:cs typeface="Inter ExtraBold"/>
                <a:sym typeface="Inter ExtraBold"/>
              </a:defRPr>
            </a:lvl1pPr>
            <a:lvl2pPr lvl="1" rtl="0">
              <a:spcBef>
                <a:spcPts val="0"/>
              </a:spcBef>
              <a:spcAft>
                <a:spcPts val="0"/>
              </a:spcAft>
              <a:buSzPts val="2800"/>
              <a:buFont typeface="Inter"/>
              <a:buNone/>
              <a:defRPr>
                <a:latin typeface="Inter"/>
                <a:ea typeface="Inter"/>
                <a:cs typeface="Inter"/>
                <a:sym typeface="Inter"/>
              </a:defRPr>
            </a:lvl2pPr>
            <a:lvl3pPr lvl="2" rtl="0">
              <a:spcBef>
                <a:spcPts val="0"/>
              </a:spcBef>
              <a:spcAft>
                <a:spcPts val="0"/>
              </a:spcAft>
              <a:buSzPts val="2800"/>
              <a:buFont typeface="Inter"/>
              <a:buNone/>
              <a:defRPr>
                <a:latin typeface="Inter"/>
                <a:ea typeface="Inter"/>
                <a:cs typeface="Inter"/>
                <a:sym typeface="Inter"/>
              </a:defRPr>
            </a:lvl3pPr>
            <a:lvl4pPr lvl="3" rtl="0">
              <a:spcBef>
                <a:spcPts val="0"/>
              </a:spcBef>
              <a:spcAft>
                <a:spcPts val="0"/>
              </a:spcAft>
              <a:buSzPts val="2800"/>
              <a:buFont typeface="Inter"/>
              <a:buNone/>
              <a:defRPr>
                <a:latin typeface="Inter"/>
                <a:ea typeface="Inter"/>
                <a:cs typeface="Inter"/>
                <a:sym typeface="Inter"/>
              </a:defRPr>
            </a:lvl4pPr>
            <a:lvl5pPr lvl="4" rtl="0">
              <a:spcBef>
                <a:spcPts val="0"/>
              </a:spcBef>
              <a:spcAft>
                <a:spcPts val="0"/>
              </a:spcAft>
              <a:buSzPts val="2800"/>
              <a:buFont typeface="Inter"/>
              <a:buNone/>
              <a:defRPr>
                <a:latin typeface="Inter"/>
                <a:ea typeface="Inter"/>
                <a:cs typeface="Inter"/>
                <a:sym typeface="Inter"/>
              </a:defRPr>
            </a:lvl5pPr>
            <a:lvl6pPr lvl="5" rtl="0">
              <a:spcBef>
                <a:spcPts val="0"/>
              </a:spcBef>
              <a:spcAft>
                <a:spcPts val="0"/>
              </a:spcAft>
              <a:buSzPts val="2800"/>
              <a:buFont typeface="Inter"/>
              <a:buNone/>
              <a:defRPr>
                <a:latin typeface="Inter"/>
                <a:ea typeface="Inter"/>
                <a:cs typeface="Inter"/>
                <a:sym typeface="Inter"/>
              </a:defRPr>
            </a:lvl6pPr>
            <a:lvl7pPr lvl="6" rtl="0">
              <a:spcBef>
                <a:spcPts val="0"/>
              </a:spcBef>
              <a:spcAft>
                <a:spcPts val="0"/>
              </a:spcAft>
              <a:buSzPts val="2800"/>
              <a:buFont typeface="Inter"/>
              <a:buNone/>
              <a:defRPr>
                <a:latin typeface="Inter"/>
                <a:ea typeface="Inter"/>
                <a:cs typeface="Inter"/>
                <a:sym typeface="Inter"/>
              </a:defRPr>
            </a:lvl7pPr>
            <a:lvl8pPr lvl="7" rtl="0">
              <a:spcBef>
                <a:spcPts val="0"/>
              </a:spcBef>
              <a:spcAft>
                <a:spcPts val="0"/>
              </a:spcAft>
              <a:buSzPts val="2800"/>
              <a:buFont typeface="Inter"/>
              <a:buNone/>
              <a:defRPr>
                <a:latin typeface="Inter"/>
                <a:ea typeface="Inter"/>
                <a:cs typeface="Inter"/>
                <a:sym typeface="Inter"/>
              </a:defRPr>
            </a:lvl8pPr>
            <a:lvl9pPr lvl="8" rtl="0">
              <a:spcBef>
                <a:spcPts val="0"/>
              </a:spcBef>
              <a:spcAft>
                <a:spcPts val="0"/>
              </a:spcAft>
              <a:buSzPts val="2800"/>
              <a:buFont typeface="Inter"/>
              <a:buNone/>
              <a:defRPr>
                <a:latin typeface="Inter"/>
                <a:ea typeface="Inter"/>
                <a:cs typeface="Inter"/>
                <a:sym typeface="Inter"/>
              </a:defRPr>
            </a:lvl9pPr>
          </a:lstStyle>
          <a:p>
            <a:endParaRPr/>
          </a:p>
        </p:txBody>
      </p:sp>
      <p:sp>
        <p:nvSpPr>
          <p:cNvPr id="83" name="Google Shape;83;p17"/>
          <p:cNvSpPr txBox="1">
            <a:spLocks noGrp="1"/>
          </p:cNvSpPr>
          <p:nvPr>
            <p:ph type="subTitle" idx="1"/>
          </p:nvPr>
        </p:nvSpPr>
        <p:spPr>
          <a:xfrm>
            <a:off x="571500" y="922031"/>
            <a:ext cx="6192000" cy="362100"/>
          </a:xfrm>
          <a:prstGeom prst="rect">
            <a:avLst/>
          </a:prstGeom>
        </p:spPr>
        <p:txBody>
          <a:bodyPr spcFirstLastPara="1" wrap="square" lIns="0" tIns="0" rIns="0" bIns="0" anchor="t" anchorCtr="0">
            <a:normAutofit/>
          </a:bodyPr>
          <a:lstStyle>
            <a:lvl1pPr lvl="0" rtl="0">
              <a:lnSpc>
                <a:spcPct val="115000"/>
              </a:lnSpc>
              <a:spcBef>
                <a:spcPts val="0"/>
              </a:spcBef>
              <a:spcAft>
                <a:spcPts val="0"/>
              </a:spcAft>
              <a:buSzPts val="1800"/>
              <a:buFont typeface="Inter"/>
              <a:buNone/>
              <a:defRPr>
                <a:latin typeface="Inter"/>
                <a:ea typeface="Inter"/>
                <a:cs typeface="Inter"/>
                <a:sym typeface="Inter"/>
              </a:defRPr>
            </a:lvl1pPr>
            <a:lvl2pPr lvl="1" rtl="0">
              <a:lnSpc>
                <a:spcPct val="115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2pPr>
            <a:lvl3pPr lvl="2" rtl="0">
              <a:lnSpc>
                <a:spcPct val="115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3pPr>
            <a:lvl4pPr lvl="3" rtl="0">
              <a:lnSpc>
                <a:spcPct val="115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4pPr>
            <a:lvl5pPr lvl="4" rtl="0">
              <a:lnSpc>
                <a:spcPct val="115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5pPr>
            <a:lvl6pPr lvl="5" rtl="0">
              <a:lnSpc>
                <a:spcPct val="115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6pPr>
            <a:lvl7pPr lvl="6" rtl="0">
              <a:lnSpc>
                <a:spcPct val="115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7pPr>
            <a:lvl8pPr lvl="7" rtl="0">
              <a:lnSpc>
                <a:spcPct val="115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8pPr>
            <a:lvl9pPr lvl="8" rtl="0">
              <a:lnSpc>
                <a:spcPct val="115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9pPr>
          </a:lstStyle>
          <a:p>
            <a:endParaRPr/>
          </a:p>
        </p:txBody>
      </p:sp>
      <p:sp>
        <p:nvSpPr>
          <p:cNvPr id="84" name="Google Shape;84;p17"/>
          <p:cNvSpPr txBox="1">
            <a:spLocks noGrp="1"/>
          </p:cNvSpPr>
          <p:nvPr>
            <p:ph type="body" idx="2"/>
          </p:nvPr>
        </p:nvSpPr>
        <p:spPr>
          <a:xfrm>
            <a:off x="571500" y="1284199"/>
            <a:ext cx="4678200" cy="2896800"/>
          </a:xfrm>
          <a:prstGeom prst="rect">
            <a:avLst/>
          </a:prstGeom>
        </p:spPr>
        <p:txBody>
          <a:bodyPr spcFirstLastPara="1" wrap="square" lIns="0" tIns="0" rIns="0" bIns="0" anchor="t" anchorCtr="0">
            <a:normAutofit/>
          </a:bodyPr>
          <a:lstStyle>
            <a:lvl1pPr marL="457200" lvl="0" indent="-330200" rtl="0">
              <a:lnSpc>
                <a:spcPct val="115000"/>
              </a:lnSpc>
              <a:spcBef>
                <a:spcPts val="0"/>
              </a:spcBef>
              <a:spcAft>
                <a:spcPts val="0"/>
              </a:spcAft>
              <a:buSzPts val="1600"/>
              <a:buFont typeface="Inter"/>
              <a:buChar char="●"/>
              <a:defRPr>
                <a:solidFill>
                  <a:schemeClr val="dk1"/>
                </a:solidFill>
                <a:latin typeface="Inter"/>
                <a:ea typeface="Inter"/>
                <a:cs typeface="Inter"/>
                <a:sym typeface="Inter"/>
              </a:defRPr>
            </a:lvl1pPr>
            <a:lvl2pPr marL="914400" lvl="1" indent="-317500" rtl="0">
              <a:lnSpc>
                <a:spcPct val="115000"/>
              </a:lnSpc>
              <a:spcBef>
                <a:spcPts val="800"/>
              </a:spcBef>
              <a:spcAft>
                <a:spcPts val="0"/>
              </a:spcAft>
              <a:buClr>
                <a:schemeClr val="dk1"/>
              </a:buClr>
              <a:buSzPts val="1400"/>
              <a:buFont typeface="Inter"/>
              <a:buChar char="○"/>
              <a:defRPr>
                <a:solidFill>
                  <a:schemeClr val="dk1"/>
                </a:solidFill>
                <a:latin typeface="Inter"/>
                <a:ea typeface="Inter"/>
                <a:cs typeface="Inter"/>
                <a:sym typeface="Inter"/>
              </a:defRPr>
            </a:lvl2pPr>
            <a:lvl3pPr marL="1371600" lvl="2" indent="-317500" rtl="0">
              <a:lnSpc>
                <a:spcPct val="115000"/>
              </a:lnSpc>
              <a:spcBef>
                <a:spcPts val="800"/>
              </a:spcBef>
              <a:spcAft>
                <a:spcPts val="0"/>
              </a:spcAft>
              <a:buClr>
                <a:schemeClr val="dk1"/>
              </a:buClr>
              <a:buSzPts val="1400"/>
              <a:buFont typeface="Inter"/>
              <a:buChar char="ᐨ"/>
              <a:defRPr>
                <a:solidFill>
                  <a:schemeClr val="dk1"/>
                </a:solidFill>
                <a:latin typeface="Inter"/>
                <a:ea typeface="Inter"/>
                <a:cs typeface="Inter"/>
                <a:sym typeface="Inter"/>
              </a:defRPr>
            </a:lvl3pPr>
            <a:lvl4pPr marL="1828800" lvl="3" indent="-317500" rtl="0">
              <a:lnSpc>
                <a:spcPct val="115000"/>
              </a:lnSpc>
              <a:spcBef>
                <a:spcPts val="800"/>
              </a:spcBef>
              <a:spcAft>
                <a:spcPts val="0"/>
              </a:spcAft>
              <a:buClr>
                <a:schemeClr val="dk1"/>
              </a:buClr>
              <a:buSzPts val="1400"/>
              <a:buFont typeface="Inter"/>
              <a:buChar char="ᐨ"/>
              <a:defRPr>
                <a:solidFill>
                  <a:schemeClr val="dk1"/>
                </a:solidFill>
                <a:latin typeface="Inter"/>
                <a:ea typeface="Inter"/>
                <a:cs typeface="Inter"/>
                <a:sym typeface="Inter"/>
              </a:defRPr>
            </a:lvl4pPr>
            <a:lvl5pPr marL="2286000" lvl="4" indent="-317500" rtl="0">
              <a:lnSpc>
                <a:spcPct val="115000"/>
              </a:lnSpc>
              <a:spcBef>
                <a:spcPts val="800"/>
              </a:spcBef>
              <a:spcAft>
                <a:spcPts val="0"/>
              </a:spcAft>
              <a:buClr>
                <a:schemeClr val="dk1"/>
              </a:buClr>
              <a:buSzPts val="1400"/>
              <a:buFont typeface="Inter"/>
              <a:buChar char="ᐨ"/>
              <a:defRPr>
                <a:solidFill>
                  <a:schemeClr val="dk1"/>
                </a:solidFill>
                <a:latin typeface="Inter"/>
                <a:ea typeface="Inter"/>
                <a:cs typeface="Inter"/>
                <a:sym typeface="Inter"/>
              </a:defRPr>
            </a:lvl5pPr>
            <a:lvl6pPr marL="2743200" lvl="5" indent="-317500" rtl="0">
              <a:lnSpc>
                <a:spcPct val="115000"/>
              </a:lnSpc>
              <a:spcBef>
                <a:spcPts val="800"/>
              </a:spcBef>
              <a:spcAft>
                <a:spcPts val="0"/>
              </a:spcAft>
              <a:buClr>
                <a:schemeClr val="dk1"/>
              </a:buClr>
              <a:buSzPts val="1400"/>
              <a:buFont typeface="Inter"/>
              <a:buChar char="ᐨ"/>
              <a:defRPr>
                <a:solidFill>
                  <a:schemeClr val="dk1"/>
                </a:solidFill>
                <a:latin typeface="Inter"/>
                <a:ea typeface="Inter"/>
                <a:cs typeface="Inter"/>
                <a:sym typeface="Inter"/>
              </a:defRPr>
            </a:lvl6pPr>
            <a:lvl7pPr marL="3200400" lvl="6" indent="-317500" rtl="0">
              <a:lnSpc>
                <a:spcPct val="115000"/>
              </a:lnSpc>
              <a:spcBef>
                <a:spcPts val="800"/>
              </a:spcBef>
              <a:spcAft>
                <a:spcPts val="0"/>
              </a:spcAft>
              <a:buClr>
                <a:schemeClr val="dk1"/>
              </a:buClr>
              <a:buSzPts val="1400"/>
              <a:buFont typeface="Inter"/>
              <a:buChar char="ᐨ"/>
              <a:defRPr>
                <a:solidFill>
                  <a:schemeClr val="dk1"/>
                </a:solidFill>
                <a:latin typeface="Inter"/>
                <a:ea typeface="Inter"/>
                <a:cs typeface="Inter"/>
                <a:sym typeface="Inter"/>
              </a:defRPr>
            </a:lvl7pPr>
            <a:lvl8pPr marL="3657600" lvl="7" indent="-317500" rtl="0">
              <a:lnSpc>
                <a:spcPct val="115000"/>
              </a:lnSpc>
              <a:spcBef>
                <a:spcPts val="800"/>
              </a:spcBef>
              <a:spcAft>
                <a:spcPts val="0"/>
              </a:spcAft>
              <a:buClr>
                <a:schemeClr val="dk1"/>
              </a:buClr>
              <a:buSzPts val="1400"/>
              <a:buFont typeface="Inter"/>
              <a:buChar char="ᐨ"/>
              <a:defRPr>
                <a:solidFill>
                  <a:schemeClr val="dk1"/>
                </a:solidFill>
                <a:latin typeface="Inter"/>
                <a:ea typeface="Inter"/>
                <a:cs typeface="Inter"/>
                <a:sym typeface="Inter"/>
              </a:defRPr>
            </a:lvl8pPr>
            <a:lvl9pPr marL="4114800" lvl="8" indent="-317500" rtl="0">
              <a:lnSpc>
                <a:spcPct val="115000"/>
              </a:lnSpc>
              <a:spcBef>
                <a:spcPts val="800"/>
              </a:spcBef>
              <a:spcAft>
                <a:spcPts val="800"/>
              </a:spcAft>
              <a:buClr>
                <a:schemeClr val="dk1"/>
              </a:buClr>
              <a:buSzPts val="1400"/>
              <a:buFont typeface="Inter"/>
              <a:buChar char="ᐨ"/>
              <a:defRPr>
                <a:solidFill>
                  <a:schemeClr val="dk1"/>
                </a:solidFill>
                <a:latin typeface="Inter"/>
                <a:ea typeface="Inter"/>
                <a:cs typeface="Inter"/>
                <a:sym typeface="Inter"/>
              </a:defRPr>
            </a:lvl9pPr>
          </a:lstStyle>
          <a:p>
            <a:endParaRPr/>
          </a:p>
        </p:txBody>
      </p:sp>
    </p:spTree>
    <p:extLst>
      <p:ext uri="{BB962C8B-B14F-4D97-AF65-F5344CB8AC3E}">
        <p14:creationId xmlns:p14="http://schemas.microsoft.com/office/powerpoint/2010/main" val="11253803"/>
      </p:ext>
    </p:extLst>
  </p:cSld>
  <p:clrMapOvr>
    <a:masterClrMapping/>
  </p:clrMapOvr>
  <p:extLst>
    <p:ext uri="{DCECCB84-F9BA-43D5-87BE-67443E8EF086}">
      <p15:sldGuideLst xmlns:p15="http://schemas.microsoft.com/office/powerpoint/2012/main">
        <p15:guide id="1" pos="360">
          <p15:clr>
            <a:srgbClr val="FA7B17"/>
          </p15:clr>
        </p15:guide>
        <p15:guide id="2" orient="horz" pos="482">
          <p15:clr>
            <a:srgbClr val="FA7B17"/>
          </p15:clr>
        </p15:guide>
        <p15:guide id="3" orient="horz" pos="750">
          <p15:clr>
            <a:srgbClr val="FA7B17"/>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List - horizontal">
  <p:cSld name="List - horizontal">
    <p:bg>
      <p:bgPr>
        <a:solidFill>
          <a:schemeClr val="lt2"/>
        </a:solidFill>
        <a:effectLst/>
      </p:bgPr>
    </p:bg>
    <p:spTree>
      <p:nvGrpSpPr>
        <p:cNvPr id="1" name="Shape 429"/>
        <p:cNvGrpSpPr/>
        <p:nvPr/>
      </p:nvGrpSpPr>
      <p:grpSpPr>
        <a:xfrm>
          <a:off x="0" y="0"/>
          <a:ext cx="0" cy="0"/>
          <a:chOff x="0" y="0"/>
          <a:chExt cx="0" cy="0"/>
        </a:xfrm>
      </p:grpSpPr>
      <p:sp>
        <p:nvSpPr>
          <p:cNvPr id="430" name="Google Shape;430;p52"/>
          <p:cNvSpPr txBox="1">
            <a:spLocks noGrp="1"/>
          </p:cNvSpPr>
          <p:nvPr>
            <p:ph type="title"/>
          </p:nvPr>
        </p:nvSpPr>
        <p:spPr>
          <a:xfrm>
            <a:off x="685800" y="507132"/>
            <a:ext cx="7236900" cy="81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None/>
              <a:defRPr sz="2600">
                <a:solidFill>
                  <a:schemeClr val="lt1"/>
                </a:solidFill>
              </a:defRPr>
            </a:lvl1pPr>
            <a:lvl2pPr lvl="1" algn="l">
              <a:lnSpc>
                <a:spcPct val="100000"/>
              </a:lnSpc>
              <a:spcBef>
                <a:spcPts val="0"/>
              </a:spcBef>
              <a:spcAft>
                <a:spcPts val="0"/>
              </a:spcAft>
              <a:buClr>
                <a:schemeClr val="lt1"/>
              </a:buClr>
              <a:buSzPts val="2600"/>
              <a:buNone/>
              <a:defRPr sz="2600">
                <a:solidFill>
                  <a:schemeClr val="lt1"/>
                </a:solidFill>
              </a:defRPr>
            </a:lvl2pPr>
            <a:lvl3pPr lvl="2" algn="l">
              <a:lnSpc>
                <a:spcPct val="100000"/>
              </a:lnSpc>
              <a:spcBef>
                <a:spcPts val="0"/>
              </a:spcBef>
              <a:spcAft>
                <a:spcPts val="0"/>
              </a:spcAft>
              <a:buClr>
                <a:schemeClr val="lt1"/>
              </a:buClr>
              <a:buSzPts val="2600"/>
              <a:buNone/>
              <a:defRPr sz="2600">
                <a:solidFill>
                  <a:schemeClr val="lt1"/>
                </a:solidFill>
              </a:defRPr>
            </a:lvl3pPr>
            <a:lvl4pPr lvl="3" algn="l">
              <a:lnSpc>
                <a:spcPct val="100000"/>
              </a:lnSpc>
              <a:spcBef>
                <a:spcPts val="0"/>
              </a:spcBef>
              <a:spcAft>
                <a:spcPts val="0"/>
              </a:spcAft>
              <a:buClr>
                <a:schemeClr val="lt1"/>
              </a:buClr>
              <a:buSzPts val="2600"/>
              <a:buNone/>
              <a:defRPr sz="2600">
                <a:solidFill>
                  <a:schemeClr val="lt1"/>
                </a:solidFill>
              </a:defRPr>
            </a:lvl4pPr>
            <a:lvl5pPr lvl="4" algn="l">
              <a:lnSpc>
                <a:spcPct val="100000"/>
              </a:lnSpc>
              <a:spcBef>
                <a:spcPts val="0"/>
              </a:spcBef>
              <a:spcAft>
                <a:spcPts val="0"/>
              </a:spcAft>
              <a:buClr>
                <a:schemeClr val="lt1"/>
              </a:buClr>
              <a:buSzPts val="2600"/>
              <a:buNone/>
              <a:defRPr sz="2600">
                <a:solidFill>
                  <a:schemeClr val="lt1"/>
                </a:solidFill>
              </a:defRPr>
            </a:lvl5pPr>
            <a:lvl6pPr lvl="5" algn="l">
              <a:lnSpc>
                <a:spcPct val="100000"/>
              </a:lnSpc>
              <a:spcBef>
                <a:spcPts val="0"/>
              </a:spcBef>
              <a:spcAft>
                <a:spcPts val="0"/>
              </a:spcAft>
              <a:buClr>
                <a:schemeClr val="lt1"/>
              </a:buClr>
              <a:buSzPts val="2600"/>
              <a:buNone/>
              <a:defRPr sz="2600">
                <a:solidFill>
                  <a:schemeClr val="lt1"/>
                </a:solidFill>
              </a:defRPr>
            </a:lvl6pPr>
            <a:lvl7pPr lvl="6" algn="l">
              <a:lnSpc>
                <a:spcPct val="100000"/>
              </a:lnSpc>
              <a:spcBef>
                <a:spcPts val="0"/>
              </a:spcBef>
              <a:spcAft>
                <a:spcPts val="0"/>
              </a:spcAft>
              <a:buClr>
                <a:schemeClr val="lt1"/>
              </a:buClr>
              <a:buSzPts val="2600"/>
              <a:buNone/>
              <a:defRPr sz="2600">
                <a:solidFill>
                  <a:schemeClr val="lt1"/>
                </a:solidFill>
              </a:defRPr>
            </a:lvl7pPr>
            <a:lvl8pPr lvl="7" algn="l">
              <a:lnSpc>
                <a:spcPct val="100000"/>
              </a:lnSpc>
              <a:spcBef>
                <a:spcPts val="0"/>
              </a:spcBef>
              <a:spcAft>
                <a:spcPts val="0"/>
              </a:spcAft>
              <a:buClr>
                <a:schemeClr val="lt1"/>
              </a:buClr>
              <a:buSzPts val="2600"/>
              <a:buNone/>
              <a:defRPr sz="2600">
                <a:solidFill>
                  <a:schemeClr val="lt1"/>
                </a:solidFill>
              </a:defRPr>
            </a:lvl8pPr>
            <a:lvl9pPr lvl="8" algn="l">
              <a:lnSpc>
                <a:spcPct val="100000"/>
              </a:lnSpc>
              <a:spcBef>
                <a:spcPts val="0"/>
              </a:spcBef>
              <a:spcAft>
                <a:spcPts val="0"/>
              </a:spcAft>
              <a:buClr>
                <a:schemeClr val="lt1"/>
              </a:buClr>
              <a:buSzPts val="2600"/>
              <a:buNone/>
              <a:defRPr sz="2600">
                <a:solidFill>
                  <a:schemeClr val="lt1"/>
                </a:solidFill>
              </a:defRPr>
            </a:lvl9pPr>
          </a:lstStyle>
          <a:p>
            <a:endParaRPr/>
          </a:p>
        </p:txBody>
      </p:sp>
      <p:pic>
        <p:nvPicPr>
          <p:cNvPr id="431" name="Google Shape;431;p52"/>
          <p:cNvPicPr preferRelativeResize="0"/>
          <p:nvPr/>
        </p:nvPicPr>
        <p:blipFill rotWithShape="1">
          <a:blip r:embed="rId2">
            <a:alphaModFix/>
          </a:blip>
          <a:srcRect/>
          <a:stretch/>
        </p:blipFill>
        <p:spPr>
          <a:xfrm>
            <a:off x="8183702" y="4691125"/>
            <a:ext cx="703049" cy="241850"/>
          </a:xfrm>
          <a:prstGeom prst="rect">
            <a:avLst/>
          </a:prstGeom>
          <a:noFill/>
          <a:ln>
            <a:noFill/>
          </a:ln>
        </p:spPr>
      </p:pic>
    </p:spTree>
    <p:extLst>
      <p:ext uri="{BB962C8B-B14F-4D97-AF65-F5344CB8AC3E}">
        <p14:creationId xmlns:p14="http://schemas.microsoft.com/office/powerpoint/2010/main" val="2900647985"/>
      </p:ext>
    </p:extLst>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Elastic Search Platform 1">
  <p:cSld name="Blank White_1_1_1_1_1_1_1_2_1_1_2_7_1_1_2_1">
    <p:bg>
      <p:bgPr>
        <a:solidFill>
          <a:schemeClr val="lt2"/>
        </a:solidFill>
        <a:effectLst/>
      </p:bgPr>
    </p:bg>
    <p:spTree>
      <p:nvGrpSpPr>
        <p:cNvPr id="1" name="Shape 629"/>
        <p:cNvGrpSpPr/>
        <p:nvPr/>
      </p:nvGrpSpPr>
      <p:grpSpPr>
        <a:xfrm>
          <a:off x="0" y="0"/>
          <a:ext cx="0" cy="0"/>
          <a:chOff x="0" y="0"/>
          <a:chExt cx="0" cy="0"/>
        </a:xfrm>
      </p:grpSpPr>
      <p:pic>
        <p:nvPicPr>
          <p:cNvPr id="630" name="Google Shape;630;p66"/>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631" name="Google Shape;631;p66"/>
          <p:cNvSpPr txBox="1">
            <a:spLocks noGrp="1"/>
          </p:cNvSpPr>
          <p:nvPr>
            <p:ph type="title"/>
          </p:nvPr>
        </p:nvSpPr>
        <p:spPr>
          <a:xfrm>
            <a:off x="685800" y="507138"/>
            <a:ext cx="7767000" cy="8103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2600"/>
              <a:buNone/>
              <a:defRPr sz="2600">
                <a:solidFill>
                  <a:schemeClr val="lt1"/>
                </a:solidFill>
              </a:defRPr>
            </a:lvl1pPr>
            <a:lvl2pPr lvl="1" algn="ctr">
              <a:lnSpc>
                <a:spcPct val="100000"/>
              </a:lnSpc>
              <a:spcBef>
                <a:spcPts val="0"/>
              </a:spcBef>
              <a:spcAft>
                <a:spcPts val="0"/>
              </a:spcAft>
              <a:buClr>
                <a:schemeClr val="lt1"/>
              </a:buClr>
              <a:buSzPts val="2600"/>
              <a:buNone/>
              <a:defRPr sz="2600">
                <a:solidFill>
                  <a:schemeClr val="lt1"/>
                </a:solidFill>
              </a:defRPr>
            </a:lvl2pPr>
            <a:lvl3pPr lvl="2" algn="ctr">
              <a:lnSpc>
                <a:spcPct val="100000"/>
              </a:lnSpc>
              <a:spcBef>
                <a:spcPts val="0"/>
              </a:spcBef>
              <a:spcAft>
                <a:spcPts val="0"/>
              </a:spcAft>
              <a:buClr>
                <a:schemeClr val="lt1"/>
              </a:buClr>
              <a:buSzPts val="2600"/>
              <a:buNone/>
              <a:defRPr sz="2600">
                <a:solidFill>
                  <a:schemeClr val="lt1"/>
                </a:solidFill>
              </a:defRPr>
            </a:lvl3pPr>
            <a:lvl4pPr lvl="3" algn="ctr">
              <a:lnSpc>
                <a:spcPct val="100000"/>
              </a:lnSpc>
              <a:spcBef>
                <a:spcPts val="0"/>
              </a:spcBef>
              <a:spcAft>
                <a:spcPts val="0"/>
              </a:spcAft>
              <a:buClr>
                <a:schemeClr val="lt1"/>
              </a:buClr>
              <a:buSzPts val="2600"/>
              <a:buNone/>
              <a:defRPr sz="2600">
                <a:solidFill>
                  <a:schemeClr val="lt1"/>
                </a:solidFill>
              </a:defRPr>
            </a:lvl4pPr>
            <a:lvl5pPr lvl="4" algn="ctr">
              <a:lnSpc>
                <a:spcPct val="100000"/>
              </a:lnSpc>
              <a:spcBef>
                <a:spcPts val="0"/>
              </a:spcBef>
              <a:spcAft>
                <a:spcPts val="0"/>
              </a:spcAft>
              <a:buClr>
                <a:schemeClr val="lt1"/>
              </a:buClr>
              <a:buSzPts val="2600"/>
              <a:buNone/>
              <a:defRPr sz="2600">
                <a:solidFill>
                  <a:schemeClr val="lt1"/>
                </a:solidFill>
              </a:defRPr>
            </a:lvl5pPr>
            <a:lvl6pPr lvl="5" algn="ctr">
              <a:lnSpc>
                <a:spcPct val="100000"/>
              </a:lnSpc>
              <a:spcBef>
                <a:spcPts val="0"/>
              </a:spcBef>
              <a:spcAft>
                <a:spcPts val="0"/>
              </a:spcAft>
              <a:buClr>
                <a:schemeClr val="lt1"/>
              </a:buClr>
              <a:buSzPts val="2600"/>
              <a:buNone/>
              <a:defRPr sz="2600">
                <a:solidFill>
                  <a:schemeClr val="lt1"/>
                </a:solidFill>
              </a:defRPr>
            </a:lvl6pPr>
            <a:lvl7pPr lvl="6" algn="ctr">
              <a:lnSpc>
                <a:spcPct val="100000"/>
              </a:lnSpc>
              <a:spcBef>
                <a:spcPts val="0"/>
              </a:spcBef>
              <a:spcAft>
                <a:spcPts val="0"/>
              </a:spcAft>
              <a:buClr>
                <a:schemeClr val="lt1"/>
              </a:buClr>
              <a:buSzPts val="2600"/>
              <a:buNone/>
              <a:defRPr sz="2600">
                <a:solidFill>
                  <a:schemeClr val="lt1"/>
                </a:solidFill>
              </a:defRPr>
            </a:lvl7pPr>
            <a:lvl8pPr lvl="7" algn="ctr">
              <a:lnSpc>
                <a:spcPct val="100000"/>
              </a:lnSpc>
              <a:spcBef>
                <a:spcPts val="0"/>
              </a:spcBef>
              <a:spcAft>
                <a:spcPts val="0"/>
              </a:spcAft>
              <a:buClr>
                <a:schemeClr val="lt1"/>
              </a:buClr>
              <a:buSzPts val="2600"/>
              <a:buNone/>
              <a:defRPr sz="2600">
                <a:solidFill>
                  <a:schemeClr val="lt1"/>
                </a:solidFill>
              </a:defRPr>
            </a:lvl8pPr>
            <a:lvl9pPr lvl="8" algn="ctr">
              <a:lnSpc>
                <a:spcPct val="100000"/>
              </a:lnSpc>
              <a:spcBef>
                <a:spcPts val="0"/>
              </a:spcBef>
              <a:spcAft>
                <a:spcPts val="0"/>
              </a:spcAft>
              <a:buClr>
                <a:schemeClr val="lt1"/>
              </a:buClr>
              <a:buSzPts val="2600"/>
              <a:buNone/>
              <a:defRPr sz="2600">
                <a:solidFill>
                  <a:schemeClr val="lt1"/>
                </a:solidFill>
              </a:defRPr>
            </a:lvl9pPr>
          </a:lstStyle>
          <a:p>
            <a:endParaRPr/>
          </a:p>
        </p:txBody>
      </p:sp>
      <p:pic>
        <p:nvPicPr>
          <p:cNvPr id="632" name="Google Shape;632;p66"/>
          <p:cNvPicPr preferRelativeResize="0"/>
          <p:nvPr/>
        </p:nvPicPr>
        <p:blipFill rotWithShape="1">
          <a:blip r:embed="rId3">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522">
          <p15:clr>
            <a:srgbClr val="FA7B17"/>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Title slide">
  <p:cSld name="CUSTOM_1_1_1">
    <p:bg>
      <p:bgPr>
        <a:solidFill>
          <a:schemeClr val="lt2"/>
        </a:solidFill>
        <a:effectLst/>
      </p:bgPr>
    </p:bg>
    <p:spTree>
      <p:nvGrpSpPr>
        <p:cNvPr id="1" name="Shape 633"/>
        <p:cNvGrpSpPr/>
        <p:nvPr/>
      </p:nvGrpSpPr>
      <p:grpSpPr>
        <a:xfrm>
          <a:off x="0" y="0"/>
          <a:ext cx="0" cy="0"/>
          <a:chOff x="0" y="0"/>
          <a:chExt cx="0" cy="0"/>
        </a:xfrm>
      </p:grpSpPr>
      <p:pic>
        <p:nvPicPr>
          <p:cNvPr id="634" name="Google Shape;634;p68"/>
          <p:cNvPicPr preferRelativeResize="0"/>
          <p:nvPr/>
        </p:nvPicPr>
        <p:blipFill rotWithShape="1">
          <a:blip r:embed="rId2">
            <a:alphaModFix/>
          </a:blip>
          <a:srcRect/>
          <a:stretch/>
        </p:blipFill>
        <p:spPr>
          <a:xfrm>
            <a:off x="0" y="11430"/>
            <a:ext cx="9144003" cy="5120640"/>
          </a:xfrm>
          <a:prstGeom prst="rect">
            <a:avLst/>
          </a:prstGeom>
          <a:noFill/>
          <a:ln>
            <a:noFill/>
          </a:ln>
        </p:spPr>
      </p:pic>
      <p:sp>
        <p:nvSpPr>
          <p:cNvPr id="635" name="Google Shape;635;p68"/>
          <p:cNvSpPr txBox="1">
            <a:spLocks noGrp="1"/>
          </p:cNvSpPr>
          <p:nvPr>
            <p:ph type="title"/>
          </p:nvPr>
        </p:nvSpPr>
        <p:spPr>
          <a:xfrm>
            <a:off x="916044" y="2115025"/>
            <a:ext cx="5212200" cy="9195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FFFFFF"/>
              </a:buClr>
              <a:buSzPts val="3400"/>
              <a:buNone/>
              <a:defRPr sz="3400">
                <a:solidFill>
                  <a:srgbClr val="FFFFFF"/>
                </a:solidFill>
              </a:defRPr>
            </a:lvl1pPr>
            <a:lvl2pPr lvl="1" algn="l">
              <a:lnSpc>
                <a:spcPct val="100000"/>
              </a:lnSpc>
              <a:spcBef>
                <a:spcPts val="600"/>
              </a:spcBef>
              <a:spcAft>
                <a:spcPts val="0"/>
              </a:spcAft>
              <a:buSzPts val="3400"/>
              <a:buNone/>
              <a:defRPr sz="3400"/>
            </a:lvl2pPr>
            <a:lvl3pPr lvl="2" algn="l">
              <a:lnSpc>
                <a:spcPct val="100000"/>
              </a:lnSpc>
              <a:spcBef>
                <a:spcPts val="0"/>
              </a:spcBef>
              <a:spcAft>
                <a:spcPts val="0"/>
              </a:spcAft>
              <a:buSzPts val="3400"/>
              <a:buNone/>
              <a:defRPr sz="3400"/>
            </a:lvl3pPr>
            <a:lvl4pPr lvl="3" algn="l">
              <a:lnSpc>
                <a:spcPct val="100000"/>
              </a:lnSpc>
              <a:spcBef>
                <a:spcPts val="0"/>
              </a:spcBef>
              <a:spcAft>
                <a:spcPts val="0"/>
              </a:spcAft>
              <a:buSzPts val="3400"/>
              <a:buNone/>
              <a:defRPr sz="3400"/>
            </a:lvl4pPr>
            <a:lvl5pPr lvl="4" algn="l">
              <a:lnSpc>
                <a:spcPct val="100000"/>
              </a:lnSpc>
              <a:spcBef>
                <a:spcPts val="0"/>
              </a:spcBef>
              <a:spcAft>
                <a:spcPts val="0"/>
              </a:spcAft>
              <a:buSzPts val="3400"/>
              <a:buNone/>
              <a:defRPr sz="3400"/>
            </a:lvl5pPr>
            <a:lvl6pPr lvl="5" algn="l">
              <a:lnSpc>
                <a:spcPct val="100000"/>
              </a:lnSpc>
              <a:spcBef>
                <a:spcPts val="0"/>
              </a:spcBef>
              <a:spcAft>
                <a:spcPts val="0"/>
              </a:spcAft>
              <a:buSzPts val="3400"/>
              <a:buNone/>
              <a:defRPr sz="3400"/>
            </a:lvl6pPr>
            <a:lvl7pPr lvl="6" algn="l">
              <a:lnSpc>
                <a:spcPct val="100000"/>
              </a:lnSpc>
              <a:spcBef>
                <a:spcPts val="0"/>
              </a:spcBef>
              <a:spcAft>
                <a:spcPts val="0"/>
              </a:spcAft>
              <a:buSzPts val="3400"/>
              <a:buNone/>
              <a:defRPr sz="3400"/>
            </a:lvl7pPr>
            <a:lvl8pPr lvl="7" algn="l">
              <a:lnSpc>
                <a:spcPct val="100000"/>
              </a:lnSpc>
              <a:spcBef>
                <a:spcPts val="0"/>
              </a:spcBef>
              <a:spcAft>
                <a:spcPts val="0"/>
              </a:spcAft>
              <a:buSzPts val="3400"/>
              <a:buNone/>
              <a:defRPr sz="3400"/>
            </a:lvl8pPr>
            <a:lvl9pPr lvl="8" algn="l">
              <a:lnSpc>
                <a:spcPct val="100000"/>
              </a:lnSpc>
              <a:spcBef>
                <a:spcPts val="0"/>
              </a:spcBef>
              <a:spcAft>
                <a:spcPts val="0"/>
              </a:spcAft>
              <a:buSzPts val="3400"/>
              <a:buNone/>
              <a:defRPr sz="3400"/>
            </a:lvl9pPr>
          </a:lstStyle>
          <a:p>
            <a:endParaRPr/>
          </a:p>
        </p:txBody>
      </p:sp>
      <p:sp>
        <p:nvSpPr>
          <p:cNvPr id="636" name="Google Shape;636;p68"/>
          <p:cNvSpPr txBox="1">
            <a:spLocks noGrp="1"/>
          </p:cNvSpPr>
          <p:nvPr>
            <p:ph type="subTitle" idx="1"/>
          </p:nvPr>
        </p:nvSpPr>
        <p:spPr>
          <a:xfrm>
            <a:off x="916044" y="3360725"/>
            <a:ext cx="5212200" cy="427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algn="l">
              <a:lnSpc>
                <a:spcPct val="115000"/>
              </a:lnSpc>
              <a:spcBef>
                <a:spcPts val="800"/>
              </a:spcBef>
              <a:spcAft>
                <a:spcPts val="0"/>
              </a:spcAft>
              <a:buSzPts val="1800"/>
              <a:buNone/>
              <a:defRPr/>
            </a:lvl2pPr>
            <a:lvl3pPr lvl="2" algn="l">
              <a:lnSpc>
                <a:spcPct val="115000"/>
              </a:lnSpc>
              <a:spcBef>
                <a:spcPts val="800"/>
              </a:spcBef>
              <a:spcAft>
                <a:spcPts val="0"/>
              </a:spcAft>
              <a:buSzPts val="1800"/>
              <a:buNone/>
              <a:defRPr/>
            </a:lvl3pPr>
            <a:lvl4pPr lvl="3" algn="l">
              <a:lnSpc>
                <a:spcPct val="115000"/>
              </a:lnSpc>
              <a:spcBef>
                <a:spcPts val="800"/>
              </a:spcBef>
              <a:spcAft>
                <a:spcPts val="0"/>
              </a:spcAft>
              <a:buSzPts val="1800"/>
              <a:buNone/>
              <a:defRPr/>
            </a:lvl4pPr>
            <a:lvl5pPr lvl="4" algn="l">
              <a:lnSpc>
                <a:spcPct val="115000"/>
              </a:lnSpc>
              <a:spcBef>
                <a:spcPts val="800"/>
              </a:spcBef>
              <a:spcAft>
                <a:spcPts val="0"/>
              </a:spcAft>
              <a:buSzPts val="1800"/>
              <a:buNone/>
              <a:defRPr/>
            </a:lvl5pPr>
            <a:lvl6pPr lvl="5" algn="l">
              <a:lnSpc>
                <a:spcPct val="115000"/>
              </a:lnSpc>
              <a:spcBef>
                <a:spcPts val="800"/>
              </a:spcBef>
              <a:spcAft>
                <a:spcPts val="0"/>
              </a:spcAft>
              <a:buSzPts val="1800"/>
              <a:buNone/>
              <a:defRPr/>
            </a:lvl6pPr>
            <a:lvl7pPr lvl="6" algn="l">
              <a:lnSpc>
                <a:spcPct val="115000"/>
              </a:lnSpc>
              <a:spcBef>
                <a:spcPts val="800"/>
              </a:spcBef>
              <a:spcAft>
                <a:spcPts val="0"/>
              </a:spcAft>
              <a:buSzPts val="1800"/>
              <a:buNone/>
              <a:defRPr/>
            </a:lvl7pPr>
            <a:lvl8pPr lvl="7" algn="l">
              <a:lnSpc>
                <a:spcPct val="115000"/>
              </a:lnSpc>
              <a:spcBef>
                <a:spcPts val="800"/>
              </a:spcBef>
              <a:spcAft>
                <a:spcPts val="0"/>
              </a:spcAft>
              <a:buSzPts val="1800"/>
              <a:buNone/>
              <a:defRPr/>
            </a:lvl8pPr>
            <a:lvl9pPr lvl="8" algn="l">
              <a:lnSpc>
                <a:spcPct val="115000"/>
              </a:lnSpc>
              <a:spcBef>
                <a:spcPts val="800"/>
              </a:spcBef>
              <a:spcAft>
                <a:spcPts val="800"/>
              </a:spcAft>
              <a:buSzPts val="1800"/>
              <a:buNone/>
              <a:defRPr/>
            </a:lvl9pPr>
          </a:lstStyle>
          <a:p>
            <a:endParaRPr/>
          </a:p>
        </p:txBody>
      </p:sp>
      <p:sp>
        <p:nvSpPr>
          <p:cNvPr id="637" name="Google Shape;637;p68"/>
          <p:cNvSpPr txBox="1">
            <a:spLocks noGrp="1"/>
          </p:cNvSpPr>
          <p:nvPr>
            <p:ph type="subTitle" idx="2"/>
          </p:nvPr>
        </p:nvSpPr>
        <p:spPr>
          <a:xfrm>
            <a:off x="916044" y="3808476"/>
            <a:ext cx="5212200" cy="427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algn="l">
              <a:lnSpc>
                <a:spcPct val="115000"/>
              </a:lnSpc>
              <a:spcBef>
                <a:spcPts val="800"/>
              </a:spcBef>
              <a:spcAft>
                <a:spcPts val="0"/>
              </a:spcAft>
              <a:buSzPts val="1800"/>
              <a:buNone/>
              <a:defRPr/>
            </a:lvl2pPr>
            <a:lvl3pPr lvl="2" algn="l">
              <a:lnSpc>
                <a:spcPct val="115000"/>
              </a:lnSpc>
              <a:spcBef>
                <a:spcPts val="800"/>
              </a:spcBef>
              <a:spcAft>
                <a:spcPts val="0"/>
              </a:spcAft>
              <a:buSzPts val="1800"/>
              <a:buNone/>
              <a:defRPr/>
            </a:lvl3pPr>
            <a:lvl4pPr lvl="3" algn="l">
              <a:lnSpc>
                <a:spcPct val="115000"/>
              </a:lnSpc>
              <a:spcBef>
                <a:spcPts val="800"/>
              </a:spcBef>
              <a:spcAft>
                <a:spcPts val="0"/>
              </a:spcAft>
              <a:buSzPts val="1800"/>
              <a:buNone/>
              <a:defRPr/>
            </a:lvl4pPr>
            <a:lvl5pPr lvl="4" algn="l">
              <a:lnSpc>
                <a:spcPct val="115000"/>
              </a:lnSpc>
              <a:spcBef>
                <a:spcPts val="800"/>
              </a:spcBef>
              <a:spcAft>
                <a:spcPts val="0"/>
              </a:spcAft>
              <a:buSzPts val="1800"/>
              <a:buNone/>
              <a:defRPr/>
            </a:lvl5pPr>
            <a:lvl6pPr lvl="5" algn="l">
              <a:lnSpc>
                <a:spcPct val="115000"/>
              </a:lnSpc>
              <a:spcBef>
                <a:spcPts val="800"/>
              </a:spcBef>
              <a:spcAft>
                <a:spcPts val="0"/>
              </a:spcAft>
              <a:buSzPts val="1800"/>
              <a:buNone/>
              <a:defRPr/>
            </a:lvl6pPr>
            <a:lvl7pPr lvl="6" algn="l">
              <a:lnSpc>
                <a:spcPct val="115000"/>
              </a:lnSpc>
              <a:spcBef>
                <a:spcPts val="800"/>
              </a:spcBef>
              <a:spcAft>
                <a:spcPts val="0"/>
              </a:spcAft>
              <a:buSzPts val="1800"/>
              <a:buNone/>
              <a:defRPr/>
            </a:lvl7pPr>
            <a:lvl8pPr lvl="7" algn="l">
              <a:lnSpc>
                <a:spcPct val="115000"/>
              </a:lnSpc>
              <a:spcBef>
                <a:spcPts val="800"/>
              </a:spcBef>
              <a:spcAft>
                <a:spcPts val="0"/>
              </a:spcAft>
              <a:buSzPts val="1800"/>
              <a:buNone/>
              <a:defRPr/>
            </a:lvl8pPr>
            <a:lvl9pPr lvl="8" algn="l">
              <a:lnSpc>
                <a:spcPct val="115000"/>
              </a:lnSpc>
              <a:spcBef>
                <a:spcPts val="800"/>
              </a:spcBef>
              <a:spcAft>
                <a:spcPts val="800"/>
              </a:spcAft>
              <a:buSzPts val="1800"/>
              <a:buNone/>
              <a:defRPr/>
            </a:lvl9pPr>
          </a:lstStyle>
          <a:p>
            <a:endParaRPr/>
          </a:p>
        </p:txBody>
      </p:sp>
      <p:pic>
        <p:nvPicPr>
          <p:cNvPr id="638" name="Google Shape;638;p68"/>
          <p:cNvPicPr preferRelativeResize="0"/>
          <p:nvPr/>
        </p:nvPicPr>
        <p:blipFill rotWithShape="1">
          <a:blip r:embed="rId3">
            <a:alphaModFix/>
          </a:blip>
          <a:srcRect/>
          <a:stretch/>
        </p:blipFill>
        <p:spPr>
          <a:xfrm>
            <a:off x="906113" y="1288115"/>
            <a:ext cx="1330453" cy="457200"/>
          </a:xfrm>
          <a:prstGeom prst="rect">
            <a:avLst/>
          </a:prstGeom>
          <a:noFill/>
          <a:ln>
            <a:noFill/>
          </a:ln>
        </p:spPr>
      </p:pic>
      <p:sp>
        <p:nvSpPr>
          <p:cNvPr id="639" name="Google Shape;639;p68"/>
          <p:cNvSpPr/>
          <p:nvPr/>
        </p:nvSpPr>
        <p:spPr>
          <a:xfrm>
            <a:off x="6128100" y="1736175"/>
            <a:ext cx="862500" cy="707400"/>
          </a:xfrm>
          <a:prstGeom prst="rect">
            <a:avLst/>
          </a:prstGeom>
          <a:solidFill>
            <a:schemeClr val="lt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rgbClr val="000000"/>
                </a:solidFill>
                <a:latin typeface="Arial"/>
                <a:ea typeface="Arial"/>
                <a:cs typeface="Arial"/>
                <a:sym typeface="Arial"/>
              </a:rPr>
              <a:t>v</a:t>
            </a:r>
            <a:endParaRPr sz="7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577">
          <p15:clr>
            <a:srgbClr val="E46962"/>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Sidebar">
  <p:cSld name="CUSTOM_1">
    <p:spTree>
      <p:nvGrpSpPr>
        <p:cNvPr id="1" name="Shape 640"/>
        <p:cNvGrpSpPr/>
        <p:nvPr/>
      </p:nvGrpSpPr>
      <p:grpSpPr>
        <a:xfrm>
          <a:off x="0" y="0"/>
          <a:ext cx="0" cy="0"/>
          <a:chOff x="0" y="0"/>
          <a:chExt cx="0" cy="0"/>
        </a:xfrm>
      </p:grpSpPr>
      <p:sp>
        <p:nvSpPr>
          <p:cNvPr id="641" name="Google Shape;641;p69"/>
          <p:cNvSpPr/>
          <p:nvPr/>
        </p:nvSpPr>
        <p:spPr>
          <a:xfrm>
            <a:off x="0" y="0"/>
            <a:ext cx="35736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42" name="Google Shape;642;p69"/>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643" name="Google Shape;643;p69"/>
          <p:cNvSpPr txBox="1">
            <a:spLocks noGrp="1"/>
          </p:cNvSpPr>
          <p:nvPr>
            <p:ph type="title"/>
          </p:nvPr>
        </p:nvSpPr>
        <p:spPr>
          <a:xfrm>
            <a:off x="571499" y="1614450"/>
            <a:ext cx="2564400" cy="1914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rgbClr val="FFFFFF"/>
              </a:buClr>
              <a:buSzPts val="2300"/>
              <a:buNone/>
              <a:defRPr sz="2300">
                <a:solidFill>
                  <a:srgbClr val="FFFFFF"/>
                </a:solidFill>
              </a:defRPr>
            </a:lvl1pPr>
            <a:lvl2pPr lvl="1" algn="l">
              <a:lnSpc>
                <a:spcPct val="100000"/>
              </a:lnSpc>
              <a:spcBef>
                <a:spcPts val="0"/>
              </a:spcBef>
              <a:spcAft>
                <a:spcPts val="0"/>
              </a:spcAft>
              <a:buSzPts val="2300"/>
              <a:buNone/>
              <a:defRPr sz="2300"/>
            </a:lvl2pPr>
            <a:lvl3pPr lvl="2" algn="l">
              <a:lnSpc>
                <a:spcPct val="100000"/>
              </a:lnSpc>
              <a:spcBef>
                <a:spcPts val="0"/>
              </a:spcBef>
              <a:spcAft>
                <a:spcPts val="0"/>
              </a:spcAft>
              <a:buSzPts val="2300"/>
              <a:buNone/>
              <a:defRPr sz="2300"/>
            </a:lvl3pPr>
            <a:lvl4pPr lvl="3" algn="l">
              <a:lnSpc>
                <a:spcPct val="100000"/>
              </a:lnSpc>
              <a:spcBef>
                <a:spcPts val="0"/>
              </a:spcBef>
              <a:spcAft>
                <a:spcPts val="0"/>
              </a:spcAft>
              <a:buSzPts val="2300"/>
              <a:buNone/>
              <a:defRPr sz="2300"/>
            </a:lvl4pPr>
            <a:lvl5pPr lvl="4" algn="l">
              <a:lnSpc>
                <a:spcPct val="100000"/>
              </a:lnSpc>
              <a:spcBef>
                <a:spcPts val="0"/>
              </a:spcBef>
              <a:spcAft>
                <a:spcPts val="0"/>
              </a:spcAft>
              <a:buSzPts val="2300"/>
              <a:buNone/>
              <a:defRPr sz="2300"/>
            </a:lvl5pPr>
            <a:lvl6pPr lvl="5" algn="l">
              <a:lnSpc>
                <a:spcPct val="100000"/>
              </a:lnSpc>
              <a:spcBef>
                <a:spcPts val="0"/>
              </a:spcBef>
              <a:spcAft>
                <a:spcPts val="0"/>
              </a:spcAft>
              <a:buSzPts val="2300"/>
              <a:buNone/>
              <a:defRPr sz="2300"/>
            </a:lvl6pPr>
            <a:lvl7pPr lvl="6" algn="l">
              <a:lnSpc>
                <a:spcPct val="100000"/>
              </a:lnSpc>
              <a:spcBef>
                <a:spcPts val="0"/>
              </a:spcBef>
              <a:spcAft>
                <a:spcPts val="0"/>
              </a:spcAft>
              <a:buSzPts val="2300"/>
              <a:buNone/>
              <a:defRPr sz="2300"/>
            </a:lvl7pPr>
            <a:lvl8pPr lvl="7" algn="l">
              <a:lnSpc>
                <a:spcPct val="100000"/>
              </a:lnSpc>
              <a:spcBef>
                <a:spcPts val="0"/>
              </a:spcBef>
              <a:spcAft>
                <a:spcPts val="0"/>
              </a:spcAft>
              <a:buSzPts val="2300"/>
              <a:buNone/>
              <a:defRPr sz="2300"/>
            </a:lvl8pPr>
            <a:lvl9pPr lvl="8" algn="l">
              <a:lnSpc>
                <a:spcPct val="100000"/>
              </a:lnSpc>
              <a:spcBef>
                <a:spcPts val="0"/>
              </a:spcBef>
              <a:spcAft>
                <a:spcPts val="0"/>
              </a:spcAft>
              <a:buSzPts val="2300"/>
              <a:buNone/>
              <a:defRPr sz="2300"/>
            </a:lvl9pPr>
          </a:lstStyle>
          <a:p>
            <a:endParaRPr/>
          </a:p>
        </p:txBody>
      </p:sp>
      <p:pic>
        <p:nvPicPr>
          <p:cNvPr id="644" name="Google Shape;644;p69"/>
          <p:cNvPicPr preferRelativeResize="0"/>
          <p:nvPr/>
        </p:nvPicPr>
        <p:blipFill rotWithShape="1">
          <a:blip r:embed="rId3">
            <a:alphaModFix/>
          </a:blip>
          <a:srcRect t="29" b="28"/>
          <a:stretch/>
        </p:blipFill>
        <p:spPr>
          <a:xfrm>
            <a:off x="8183300" y="4690754"/>
            <a:ext cx="705625" cy="242596"/>
          </a:xfrm>
          <a:prstGeom prst="rect">
            <a:avLst/>
          </a:prstGeom>
          <a:noFill/>
          <a:ln>
            <a:noFill/>
          </a:ln>
        </p:spPr>
      </p:pic>
    </p:spTree>
  </p:cSld>
  <p:clrMapOvr>
    <a:masterClrMapping/>
  </p:clrMapOvr>
  <p:extLst>
    <p:ext uri="{DCECCB84-F9BA-43D5-87BE-67443E8EF086}">
      <p15:sldGuideLst xmlns:p15="http://schemas.microsoft.com/office/powerpoint/2012/main">
        <p15:guide id="1" pos="360">
          <p15:clr>
            <a:srgbClr val="FA7B17"/>
          </p15:clr>
        </p15:guide>
        <p15:guide id="2" pos="5456">
          <p15:clr>
            <a:srgbClr val="E46962"/>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Sidebar 1">
  <p:cSld name="CUSTOM_1_1">
    <p:spTree>
      <p:nvGrpSpPr>
        <p:cNvPr id="1" name="Shape 645"/>
        <p:cNvGrpSpPr/>
        <p:nvPr/>
      </p:nvGrpSpPr>
      <p:grpSpPr>
        <a:xfrm>
          <a:off x="0" y="0"/>
          <a:ext cx="0" cy="0"/>
          <a:chOff x="0" y="0"/>
          <a:chExt cx="0" cy="0"/>
        </a:xfrm>
      </p:grpSpPr>
      <p:sp>
        <p:nvSpPr>
          <p:cNvPr id="646" name="Google Shape;646;p70"/>
          <p:cNvSpPr/>
          <p:nvPr/>
        </p:nvSpPr>
        <p:spPr>
          <a:xfrm>
            <a:off x="0" y="0"/>
            <a:ext cx="35736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47" name="Google Shape;647;p70"/>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648" name="Google Shape;648;p70"/>
          <p:cNvSpPr txBox="1">
            <a:spLocks noGrp="1"/>
          </p:cNvSpPr>
          <p:nvPr>
            <p:ph type="title"/>
          </p:nvPr>
        </p:nvSpPr>
        <p:spPr>
          <a:xfrm>
            <a:off x="571499" y="1614450"/>
            <a:ext cx="2564400" cy="1914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rgbClr val="FFFFFF"/>
              </a:buClr>
              <a:buSzPts val="2300"/>
              <a:buNone/>
              <a:defRPr sz="2300">
                <a:solidFill>
                  <a:srgbClr val="FFFFFF"/>
                </a:solidFill>
              </a:defRPr>
            </a:lvl1pPr>
            <a:lvl2pPr lvl="1" algn="l">
              <a:lnSpc>
                <a:spcPct val="100000"/>
              </a:lnSpc>
              <a:spcBef>
                <a:spcPts val="0"/>
              </a:spcBef>
              <a:spcAft>
                <a:spcPts val="0"/>
              </a:spcAft>
              <a:buSzPts val="2300"/>
              <a:buNone/>
              <a:defRPr sz="2300"/>
            </a:lvl2pPr>
            <a:lvl3pPr lvl="2" algn="l">
              <a:lnSpc>
                <a:spcPct val="100000"/>
              </a:lnSpc>
              <a:spcBef>
                <a:spcPts val="0"/>
              </a:spcBef>
              <a:spcAft>
                <a:spcPts val="0"/>
              </a:spcAft>
              <a:buSzPts val="2300"/>
              <a:buNone/>
              <a:defRPr sz="2300"/>
            </a:lvl3pPr>
            <a:lvl4pPr lvl="3" algn="l">
              <a:lnSpc>
                <a:spcPct val="100000"/>
              </a:lnSpc>
              <a:spcBef>
                <a:spcPts val="0"/>
              </a:spcBef>
              <a:spcAft>
                <a:spcPts val="0"/>
              </a:spcAft>
              <a:buSzPts val="2300"/>
              <a:buNone/>
              <a:defRPr sz="2300"/>
            </a:lvl4pPr>
            <a:lvl5pPr lvl="4" algn="l">
              <a:lnSpc>
                <a:spcPct val="100000"/>
              </a:lnSpc>
              <a:spcBef>
                <a:spcPts val="0"/>
              </a:spcBef>
              <a:spcAft>
                <a:spcPts val="0"/>
              </a:spcAft>
              <a:buSzPts val="2300"/>
              <a:buNone/>
              <a:defRPr sz="2300"/>
            </a:lvl5pPr>
            <a:lvl6pPr lvl="5" algn="l">
              <a:lnSpc>
                <a:spcPct val="100000"/>
              </a:lnSpc>
              <a:spcBef>
                <a:spcPts val="0"/>
              </a:spcBef>
              <a:spcAft>
                <a:spcPts val="0"/>
              </a:spcAft>
              <a:buSzPts val="2300"/>
              <a:buNone/>
              <a:defRPr sz="2300"/>
            </a:lvl6pPr>
            <a:lvl7pPr lvl="6" algn="l">
              <a:lnSpc>
                <a:spcPct val="100000"/>
              </a:lnSpc>
              <a:spcBef>
                <a:spcPts val="0"/>
              </a:spcBef>
              <a:spcAft>
                <a:spcPts val="0"/>
              </a:spcAft>
              <a:buSzPts val="2300"/>
              <a:buNone/>
              <a:defRPr sz="2300"/>
            </a:lvl7pPr>
            <a:lvl8pPr lvl="7" algn="l">
              <a:lnSpc>
                <a:spcPct val="100000"/>
              </a:lnSpc>
              <a:spcBef>
                <a:spcPts val="0"/>
              </a:spcBef>
              <a:spcAft>
                <a:spcPts val="0"/>
              </a:spcAft>
              <a:buSzPts val="2300"/>
              <a:buNone/>
              <a:defRPr sz="2300"/>
            </a:lvl8pPr>
            <a:lvl9pPr lvl="8" algn="l">
              <a:lnSpc>
                <a:spcPct val="100000"/>
              </a:lnSpc>
              <a:spcBef>
                <a:spcPts val="0"/>
              </a:spcBef>
              <a:spcAft>
                <a:spcPts val="0"/>
              </a:spcAft>
              <a:buSzPts val="2300"/>
              <a:buNone/>
              <a:defRPr sz="2300"/>
            </a:lvl9pPr>
          </a:lstStyle>
          <a:p>
            <a:endParaRPr/>
          </a:p>
        </p:txBody>
      </p:sp>
      <p:pic>
        <p:nvPicPr>
          <p:cNvPr id="649" name="Google Shape;649;p70"/>
          <p:cNvPicPr preferRelativeResize="0"/>
          <p:nvPr/>
        </p:nvPicPr>
        <p:blipFill rotWithShape="1">
          <a:blip r:embed="rId3">
            <a:alphaModFix/>
          </a:blip>
          <a:srcRect t="29" b="28"/>
          <a:stretch/>
        </p:blipFill>
        <p:spPr>
          <a:xfrm>
            <a:off x="8183300" y="4690754"/>
            <a:ext cx="705625" cy="242596"/>
          </a:xfrm>
          <a:prstGeom prst="rect">
            <a:avLst/>
          </a:prstGeom>
          <a:noFill/>
          <a:ln>
            <a:noFill/>
          </a:ln>
        </p:spPr>
      </p:pic>
      <p:sp>
        <p:nvSpPr>
          <p:cNvPr id="650" name="Google Shape;650;p70"/>
          <p:cNvSpPr/>
          <p:nvPr/>
        </p:nvSpPr>
        <p:spPr>
          <a:xfrm>
            <a:off x="1918300" y="4052538"/>
            <a:ext cx="1655400" cy="1102500"/>
          </a:xfrm>
          <a:prstGeom prst="rect">
            <a:avLst/>
          </a:prstGeom>
          <a:solidFill>
            <a:schemeClr val="lt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360">
          <p15:clr>
            <a:srgbClr val="FA7B17"/>
          </p15:clr>
        </p15:guide>
        <p15:guide id="2" pos="5456">
          <p15:clr>
            <a:srgbClr val="E46962"/>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Speaker bio">
  <p:cSld name="CUSTOM_2">
    <p:spTree>
      <p:nvGrpSpPr>
        <p:cNvPr id="1" name="Shape 651"/>
        <p:cNvGrpSpPr/>
        <p:nvPr/>
      </p:nvGrpSpPr>
      <p:grpSpPr>
        <a:xfrm>
          <a:off x="0" y="0"/>
          <a:ext cx="0" cy="0"/>
          <a:chOff x="0" y="0"/>
          <a:chExt cx="0" cy="0"/>
        </a:xfrm>
      </p:grpSpPr>
      <p:sp>
        <p:nvSpPr>
          <p:cNvPr id="652" name="Google Shape;652;p71"/>
          <p:cNvSpPr/>
          <p:nvPr/>
        </p:nvSpPr>
        <p:spPr>
          <a:xfrm>
            <a:off x="0" y="0"/>
            <a:ext cx="35736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53" name="Google Shape;653;p71"/>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654" name="Google Shape;654;p71"/>
          <p:cNvSpPr txBox="1">
            <a:spLocks noGrp="1"/>
          </p:cNvSpPr>
          <p:nvPr>
            <p:ph type="title"/>
          </p:nvPr>
        </p:nvSpPr>
        <p:spPr>
          <a:xfrm>
            <a:off x="494325" y="1159373"/>
            <a:ext cx="2581800" cy="5175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Clr>
                <a:srgbClr val="FFFFFF"/>
              </a:buClr>
              <a:buSzPts val="2300"/>
              <a:buNone/>
              <a:defRPr sz="2300">
                <a:solidFill>
                  <a:srgbClr val="FFFFFF"/>
                </a:solidFill>
              </a:defRPr>
            </a:lvl1pPr>
            <a:lvl2pPr lvl="1" algn="l">
              <a:lnSpc>
                <a:spcPct val="115000"/>
              </a:lnSpc>
              <a:spcBef>
                <a:spcPts val="0"/>
              </a:spcBef>
              <a:spcAft>
                <a:spcPts val="0"/>
              </a:spcAft>
              <a:buSzPts val="2700"/>
              <a:buNone/>
              <a:defRPr sz="2700"/>
            </a:lvl2pPr>
            <a:lvl3pPr lvl="2" algn="l">
              <a:lnSpc>
                <a:spcPct val="115000"/>
              </a:lnSpc>
              <a:spcBef>
                <a:spcPts val="0"/>
              </a:spcBef>
              <a:spcAft>
                <a:spcPts val="0"/>
              </a:spcAft>
              <a:buSzPts val="2700"/>
              <a:buNone/>
              <a:defRPr sz="2700"/>
            </a:lvl3pPr>
            <a:lvl4pPr lvl="3" algn="l">
              <a:lnSpc>
                <a:spcPct val="115000"/>
              </a:lnSpc>
              <a:spcBef>
                <a:spcPts val="0"/>
              </a:spcBef>
              <a:spcAft>
                <a:spcPts val="0"/>
              </a:spcAft>
              <a:buSzPts val="2700"/>
              <a:buNone/>
              <a:defRPr sz="2700"/>
            </a:lvl4pPr>
            <a:lvl5pPr lvl="4" algn="l">
              <a:lnSpc>
                <a:spcPct val="115000"/>
              </a:lnSpc>
              <a:spcBef>
                <a:spcPts val="0"/>
              </a:spcBef>
              <a:spcAft>
                <a:spcPts val="0"/>
              </a:spcAft>
              <a:buSzPts val="2700"/>
              <a:buNone/>
              <a:defRPr sz="2700"/>
            </a:lvl5pPr>
            <a:lvl6pPr lvl="5" algn="l">
              <a:lnSpc>
                <a:spcPct val="115000"/>
              </a:lnSpc>
              <a:spcBef>
                <a:spcPts val="0"/>
              </a:spcBef>
              <a:spcAft>
                <a:spcPts val="0"/>
              </a:spcAft>
              <a:buSzPts val="2700"/>
              <a:buNone/>
              <a:defRPr sz="2700"/>
            </a:lvl6pPr>
            <a:lvl7pPr lvl="6" algn="l">
              <a:lnSpc>
                <a:spcPct val="115000"/>
              </a:lnSpc>
              <a:spcBef>
                <a:spcPts val="0"/>
              </a:spcBef>
              <a:spcAft>
                <a:spcPts val="0"/>
              </a:spcAft>
              <a:buSzPts val="2700"/>
              <a:buNone/>
              <a:defRPr sz="2700"/>
            </a:lvl7pPr>
            <a:lvl8pPr lvl="7" algn="l">
              <a:lnSpc>
                <a:spcPct val="115000"/>
              </a:lnSpc>
              <a:spcBef>
                <a:spcPts val="0"/>
              </a:spcBef>
              <a:spcAft>
                <a:spcPts val="0"/>
              </a:spcAft>
              <a:buSzPts val="2700"/>
              <a:buNone/>
              <a:defRPr sz="2700"/>
            </a:lvl8pPr>
            <a:lvl9pPr lvl="8" algn="l">
              <a:lnSpc>
                <a:spcPct val="115000"/>
              </a:lnSpc>
              <a:spcBef>
                <a:spcPts val="0"/>
              </a:spcBef>
              <a:spcAft>
                <a:spcPts val="0"/>
              </a:spcAft>
              <a:buSzPts val="2700"/>
              <a:buNone/>
              <a:defRPr sz="2700"/>
            </a:lvl9pPr>
          </a:lstStyle>
          <a:p>
            <a:endParaRPr/>
          </a:p>
        </p:txBody>
      </p:sp>
      <p:sp>
        <p:nvSpPr>
          <p:cNvPr id="655" name="Google Shape;655;p71"/>
          <p:cNvSpPr txBox="1">
            <a:spLocks noGrp="1"/>
          </p:cNvSpPr>
          <p:nvPr>
            <p:ph type="subTitle" idx="1"/>
          </p:nvPr>
        </p:nvSpPr>
        <p:spPr>
          <a:xfrm>
            <a:off x="538275" y="3467382"/>
            <a:ext cx="2493900" cy="5175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FFFFFF"/>
              </a:buClr>
              <a:buSzPts val="1300"/>
              <a:buNone/>
              <a:defRPr sz="1300">
                <a:solidFill>
                  <a:srgbClr val="FFFFFF"/>
                </a:solidFill>
              </a:defRPr>
            </a:lvl1pPr>
            <a:lvl2pPr lvl="1" algn="l">
              <a:lnSpc>
                <a:spcPct val="115000"/>
              </a:lnSpc>
              <a:spcBef>
                <a:spcPts val="800"/>
              </a:spcBef>
              <a:spcAft>
                <a:spcPts val="0"/>
              </a:spcAft>
              <a:buSzPts val="1300"/>
              <a:buNone/>
              <a:defRPr sz="1300"/>
            </a:lvl2pPr>
            <a:lvl3pPr lvl="2" algn="l">
              <a:lnSpc>
                <a:spcPct val="115000"/>
              </a:lnSpc>
              <a:spcBef>
                <a:spcPts val="800"/>
              </a:spcBef>
              <a:spcAft>
                <a:spcPts val="0"/>
              </a:spcAft>
              <a:buSzPts val="1300"/>
              <a:buNone/>
              <a:defRPr sz="1300"/>
            </a:lvl3pPr>
            <a:lvl4pPr lvl="3" algn="l">
              <a:lnSpc>
                <a:spcPct val="115000"/>
              </a:lnSpc>
              <a:spcBef>
                <a:spcPts val="800"/>
              </a:spcBef>
              <a:spcAft>
                <a:spcPts val="0"/>
              </a:spcAft>
              <a:buSzPts val="1300"/>
              <a:buNone/>
              <a:defRPr sz="1300"/>
            </a:lvl4pPr>
            <a:lvl5pPr lvl="4" algn="l">
              <a:lnSpc>
                <a:spcPct val="115000"/>
              </a:lnSpc>
              <a:spcBef>
                <a:spcPts val="800"/>
              </a:spcBef>
              <a:spcAft>
                <a:spcPts val="0"/>
              </a:spcAft>
              <a:buSzPts val="1300"/>
              <a:buNone/>
              <a:defRPr sz="1300"/>
            </a:lvl5pPr>
            <a:lvl6pPr lvl="5" algn="l">
              <a:lnSpc>
                <a:spcPct val="115000"/>
              </a:lnSpc>
              <a:spcBef>
                <a:spcPts val="800"/>
              </a:spcBef>
              <a:spcAft>
                <a:spcPts val="0"/>
              </a:spcAft>
              <a:buSzPts val="1300"/>
              <a:buNone/>
              <a:defRPr sz="1300"/>
            </a:lvl6pPr>
            <a:lvl7pPr lvl="6" algn="l">
              <a:lnSpc>
                <a:spcPct val="115000"/>
              </a:lnSpc>
              <a:spcBef>
                <a:spcPts val="800"/>
              </a:spcBef>
              <a:spcAft>
                <a:spcPts val="0"/>
              </a:spcAft>
              <a:buSzPts val="1300"/>
              <a:buNone/>
              <a:defRPr sz="1300"/>
            </a:lvl7pPr>
            <a:lvl8pPr lvl="7" algn="l">
              <a:lnSpc>
                <a:spcPct val="115000"/>
              </a:lnSpc>
              <a:spcBef>
                <a:spcPts val="800"/>
              </a:spcBef>
              <a:spcAft>
                <a:spcPts val="0"/>
              </a:spcAft>
              <a:buSzPts val="1300"/>
              <a:buNone/>
              <a:defRPr sz="1300"/>
            </a:lvl8pPr>
            <a:lvl9pPr lvl="8" algn="l">
              <a:lnSpc>
                <a:spcPct val="115000"/>
              </a:lnSpc>
              <a:spcBef>
                <a:spcPts val="800"/>
              </a:spcBef>
              <a:spcAft>
                <a:spcPts val="800"/>
              </a:spcAft>
              <a:buSzPts val="1300"/>
              <a:buNone/>
              <a:defRPr sz="1300"/>
            </a:lvl9pPr>
          </a:lstStyle>
          <a:p>
            <a:endParaRPr/>
          </a:p>
        </p:txBody>
      </p:sp>
      <p:sp>
        <p:nvSpPr>
          <p:cNvPr id="656" name="Google Shape;656;p71"/>
          <p:cNvSpPr txBox="1">
            <a:spLocks noGrp="1"/>
          </p:cNvSpPr>
          <p:nvPr>
            <p:ph type="subTitle" idx="2"/>
          </p:nvPr>
        </p:nvSpPr>
        <p:spPr>
          <a:xfrm>
            <a:off x="4357191" y="997153"/>
            <a:ext cx="4104300" cy="33165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dk1"/>
              </a:buClr>
              <a:buSzPts val="1400"/>
              <a:buFont typeface="Inter"/>
              <a:buNone/>
              <a:defRPr sz="1400">
                <a:solidFill>
                  <a:schemeClr val="dk1"/>
                </a:solidFill>
                <a:latin typeface="Inter"/>
                <a:ea typeface="Inter"/>
                <a:cs typeface="Inter"/>
                <a:sym typeface="Inter"/>
              </a:defRPr>
            </a:lvl1pPr>
            <a:lvl2pPr lvl="1" algn="l">
              <a:lnSpc>
                <a:spcPct val="115000"/>
              </a:lnSpc>
              <a:spcBef>
                <a:spcPts val="800"/>
              </a:spcBef>
              <a:spcAft>
                <a:spcPts val="0"/>
              </a:spcAft>
              <a:buSzPts val="1400"/>
              <a:buNone/>
              <a:defRPr sz="1400"/>
            </a:lvl2pPr>
            <a:lvl3pPr lvl="2" algn="l">
              <a:lnSpc>
                <a:spcPct val="115000"/>
              </a:lnSpc>
              <a:spcBef>
                <a:spcPts val="800"/>
              </a:spcBef>
              <a:spcAft>
                <a:spcPts val="0"/>
              </a:spcAft>
              <a:buSzPts val="1400"/>
              <a:buNone/>
              <a:defRPr sz="1400"/>
            </a:lvl3pPr>
            <a:lvl4pPr lvl="3" algn="l">
              <a:lnSpc>
                <a:spcPct val="115000"/>
              </a:lnSpc>
              <a:spcBef>
                <a:spcPts val="800"/>
              </a:spcBef>
              <a:spcAft>
                <a:spcPts val="0"/>
              </a:spcAft>
              <a:buSzPts val="1400"/>
              <a:buNone/>
              <a:defRPr sz="1400"/>
            </a:lvl4pPr>
            <a:lvl5pPr lvl="4" algn="l">
              <a:lnSpc>
                <a:spcPct val="115000"/>
              </a:lnSpc>
              <a:spcBef>
                <a:spcPts val="800"/>
              </a:spcBef>
              <a:spcAft>
                <a:spcPts val="0"/>
              </a:spcAft>
              <a:buSzPts val="1400"/>
              <a:buNone/>
              <a:defRPr sz="1400"/>
            </a:lvl5pPr>
            <a:lvl6pPr lvl="5" algn="l">
              <a:lnSpc>
                <a:spcPct val="115000"/>
              </a:lnSpc>
              <a:spcBef>
                <a:spcPts val="800"/>
              </a:spcBef>
              <a:spcAft>
                <a:spcPts val="0"/>
              </a:spcAft>
              <a:buSzPts val="1400"/>
              <a:buNone/>
              <a:defRPr sz="1400"/>
            </a:lvl6pPr>
            <a:lvl7pPr lvl="6" algn="l">
              <a:lnSpc>
                <a:spcPct val="115000"/>
              </a:lnSpc>
              <a:spcBef>
                <a:spcPts val="800"/>
              </a:spcBef>
              <a:spcAft>
                <a:spcPts val="0"/>
              </a:spcAft>
              <a:buSzPts val="1400"/>
              <a:buNone/>
              <a:defRPr sz="1400"/>
            </a:lvl7pPr>
            <a:lvl8pPr lvl="7" algn="l">
              <a:lnSpc>
                <a:spcPct val="115000"/>
              </a:lnSpc>
              <a:spcBef>
                <a:spcPts val="800"/>
              </a:spcBef>
              <a:spcAft>
                <a:spcPts val="0"/>
              </a:spcAft>
              <a:buSzPts val="1400"/>
              <a:buNone/>
              <a:defRPr sz="1400"/>
            </a:lvl8pPr>
            <a:lvl9pPr lvl="8" algn="l">
              <a:lnSpc>
                <a:spcPct val="115000"/>
              </a:lnSpc>
              <a:spcBef>
                <a:spcPts val="800"/>
              </a:spcBef>
              <a:spcAft>
                <a:spcPts val="800"/>
              </a:spcAft>
              <a:buSzPts val="1400"/>
              <a:buNone/>
              <a:defRPr sz="1400"/>
            </a:lvl9pPr>
          </a:lstStyle>
          <a:p>
            <a:endParaRPr/>
          </a:p>
        </p:txBody>
      </p:sp>
      <p:pic>
        <p:nvPicPr>
          <p:cNvPr id="657" name="Google Shape;657;p71"/>
          <p:cNvPicPr preferRelativeResize="0"/>
          <p:nvPr/>
        </p:nvPicPr>
        <p:blipFill rotWithShape="1">
          <a:blip r:embed="rId3">
            <a:alphaModFix/>
          </a:blip>
          <a:srcRect t="29" b="28"/>
          <a:stretch/>
        </p:blipFill>
        <p:spPr>
          <a:xfrm>
            <a:off x="8183300" y="4690754"/>
            <a:ext cx="705625" cy="242596"/>
          </a:xfrm>
          <a:prstGeom prst="rect">
            <a:avLst/>
          </a:prstGeom>
          <a:noFill/>
          <a:ln>
            <a:noFill/>
          </a:ln>
        </p:spPr>
      </p:pic>
    </p:spTree>
  </p:cSld>
  <p:clrMapOvr>
    <a:masterClrMapping/>
  </p:clrMapOvr>
  <p:extLst>
    <p:ext uri="{DCECCB84-F9BA-43D5-87BE-67443E8EF086}">
      <p15:sldGuideLst xmlns:p15="http://schemas.microsoft.com/office/powerpoint/2012/main">
        <p15:guide id="1" pos="360">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Light generic">
  <p:cSld name="Blank White_1_1_1_1_1_1_1_2_1_1_1_1_2_2_1">
    <p:spTree>
      <p:nvGrpSpPr>
        <p:cNvPr id="1" name="Shape 74"/>
        <p:cNvGrpSpPr/>
        <p:nvPr/>
      </p:nvGrpSpPr>
      <p:grpSpPr>
        <a:xfrm>
          <a:off x="0" y="0"/>
          <a:ext cx="0" cy="0"/>
          <a:chOff x="0" y="0"/>
          <a:chExt cx="0" cy="0"/>
        </a:xfrm>
      </p:grpSpPr>
      <p:pic>
        <p:nvPicPr>
          <p:cNvPr id="75" name="Google Shape;75;p283"/>
          <p:cNvPicPr preferRelativeResize="0"/>
          <p:nvPr/>
        </p:nvPicPr>
        <p:blipFill rotWithShape="1">
          <a:blip r:embed="rId2">
            <a:alphaModFix/>
          </a:blip>
          <a:srcRect t="29" b="28"/>
          <a:stretch/>
        </p:blipFill>
        <p:spPr>
          <a:xfrm>
            <a:off x="8183300" y="4690754"/>
            <a:ext cx="705625" cy="242596"/>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Speaker transition - mono">
  <p:cSld name="Blank White_1_1">
    <p:bg>
      <p:bgPr>
        <a:solidFill>
          <a:schemeClr val="lt2"/>
        </a:solidFill>
        <a:effectLst/>
      </p:bgPr>
    </p:bg>
    <p:spTree>
      <p:nvGrpSpPr>
        <p:cNvPr id="1" name="Shape 658"/>
        <p:cNvGrpSpPr/>
        <p:nvPr/>
      </p:nvGrpSpPr>
      <p:grpSpPr>
        <a:xfrm>
          <a:off x="0" y="0"/>
          <a:ext cx="0" cy="0"/>
          <a:chOff x="0" y="0"/>
          <a:chExt cx="0" cy="0"/>
        </a:xfrm>
      </p:grpSpPr>
      <p:pic>
        <p:nvPicPr>
          <p:cNvPr id="659" name="Google Shape;659;p72"/>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660" name="Google Shape;660;p72"/>
          <p:cNvSpPr txBox="1">
            <a:spLocks noGrp="1"/>
          </p:cNvSpPr>
          <p:nvPr>
            <p:ph type="title"/>
          </p:nvPr>
        </p:nvSpPr>
        <p:spPr>
          <a:xfrm>
            <a:off x="1257300" y="1924325"/>
            <a:ext cx="4846500" cy="8529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FFFFFF"/>
              </a:buClr>
              <a:buSzPts val="3000"/>
              <a:buNone/>
              <a:defRPr>
                <a:solidFill>
                  <a:srgbClr val="FFFFFF"/>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661" name="Google Shape;661;p72"/>
          <p:cNvSpPr txBox="1">
            <a:spLocks noGrp="1"/>
          </p:cNvSpPr>
          <p:nvPr>
            <p:ph type="subTitle" idx="1"/>
          </p:nvPr>
        </p:nvSpPr>
        <p:spPr>
          <a:xfrm>
            <a:off x="1257300" y="2825738"/>
            <a:ext cx="4846500" cy="517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300"/>
              <a:buNone/>
              <a:defRPr sz="1300">
                <a:solidFill>
                  <a:srgbClr val="FFFFFF"/>
                </a:solidFill>
              </a:defRPr>
            </a:lvl1pPr>
            <a:lvl2pPr lvl="1" algn="l">
              <a:lnSpc>
                <a:spcPct val="100000"/>
              </a:lnSpc>
              <a:spcBef>
                <a:spcPts val="800"/>
              </a:spcBef>
              <a:spcAft>
                <a:spcPts val="0"/>
              </a:spcAft>
              <a:buSzPts val="1300"/>
              <a:buNone/>
              <a:defRPr sz="1300"/>
            </a:lvl2pPr>
            <a:lvl3pPr lvl="2" algn="l">
              <a:lnSpc>
                <a:spcPct val="100000"/>
              </a:lnSpc>
              <a:spcBef>
                <a:spcPts val="800"/>
              </a:spcBef>
              <a:spcAft>
                <a:spcPts val="0"/>
              </a:spcAft>
              <a:buSzPts val="1300"/>
              <a:buNone/>
              <a:defRPr sz="1300"/>
            </a:lvl3pPr>
            <a:lvl4pPr lvl="3" algn="l">
              <a:lnSpc>
                <a:spcPct val="100000"/>
              </a:lnSpc>
              <a:spcBef>
                <a:spcPts val="800"/>
              </a:spcBef>
              <a:spcAft>
                <a:spcPts val="0"/>
              </a:spcAft>
              <a:buSzPts val="1300"/>
              <a:buNone/>
              <a:defRPr sz="1300"/>
            </a:lvl4pPr>
            <a:lvl5pPr lvl="4" algn="l">
              <a:lnSpc>
                <a:spcPct val="100000"/>
              </a:lnSpc>
              <a:spcBef>
                <a:spcPts val="800"/>
              </a:spcBef>
              <a:spcAft>
                <a:spcPts val="0"/>
              </a:spcAft>
              <a:buSzPts val="1300"/>
              <a:buNone/>
              <a:defRPr sz="1300"/>
            </a:lvl5pPr>
            <a:lvl6pPr lvl="5" algn="l">
              <a:lnSpc>
                <a:spcPct val="100000"/>
              </a:lnSpc>
              <a:spcBef>
                <a:spcPts val="800"/>
              </a:spcBef>
              <a:spcAft>
                <a:spcPts val="0"/>
              </a:spcAft>
              <a:buSzPts val="1300"/>
              <a:buNone/>
              <a:defRPr sz="1300"/>
            </a:lvl6pPr>
            <a:lvl7pPr lvl="6" algn="l">
              <a:lnSpc>
                <a:spcPct val="100000"/>
              </a:lnSpc>
              <a:spcBef>
                <a:spcPts val="800"/>
              </a:spcBef>
              <a:spcAft>
                <a:spcPts val="0"/>
              </a:spcAft>
              <a:buSzPts val="1300"/>
              <a:buNone/>
              <a:defRPr sz="1300"/>
            </a:lvl7pPr>
            <a:lvl8pPr lvl="7" algn="l">
              <a:lnSpc>
                <a:spcPct val="100000"/>
              </a:lnSpc>
              <a:spcBef>
                <a:spcPts val="800"/>
              </a:spcBef>
              <a:spcAft>
                <a:spcPts val="0"/>
              </a:spcAft>
              <a:buSzPts val="1300"/>
              <a:buNone/>
              <a:defRPr sz="1300"/>
            </a:lvl8pPr>
            <a:lvl9pPr lvl="8" algn="l">
              <a:lnSpc>
                <a:spcPct val="100000"/>
              </a:lnSpc>
              <a:spcBef>
                <a:spcPts val="800"/>
              </a:spcBef>
              <a:spcAft>
                <a:spcPts val="800"/>
              </a:spcAft>
              <a:buSzPts val="1300"/>
              <a:buNone/>
              <a:defRPr sz="1300"/>
            </a:lvl9pPr>
          </a:lstStyle>
          <a:p>
            <a:endParaRPr/>
          </a:p>
        </p:txBody>
      </p:sp>
      <p:pic>
        <p:nvPicPr>
          <p:cNvPr id="662" name="Google Shape;662;p72"/>
          <p:cNvPicPr preferRelativeResize="0"/>
          <p:nvPr/>
        </p:nvPicPr>
        <p:blipFill rotWithShape="1">
          <a:blip r:embed="rId3">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792">
          <p15:clr>
            <a:srgbClr val="FA7B17"/>
          </p15:clr>
        </p15:guide>
        <p15:guide id="2" orient="horz" pos="1407">
          <p15:clr>
            <a:srgbClr val="FA7B17"/>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Speaker transition - color">
  <p:cSld name="Blank White_1_1_2">
    <p:bg>
      <p:bgPr>
        <a:solidFill>
          <a:schemeClr val="lt2"/>
        </a:solidFill>
        <a:effectLst/>
      </p:bgPr>
    </p:bg>
    <p:spTree>
      <p:nvGrpSpPr>
        <p:cNvPr id="1" name="Shape 663"/>
        <p:cNvGrpSpPr/>
        <p:nvPr/>
      </p:nvGrpSpPr>
      <p:grpSpPr>
        <a:xfrm>
          <a:off x="0" y="0"/>
          <a:ext cx="0" cy="0"/>
          <a:chOff x="0" y="0"/>
          <a:chExt cx="0" cy="0"/>
        </a:xfrm>
      </p:grpSpPr>
      <p:pic>
        <p:nvPicPr>
          <p:cNvPr id="664" name="Google Shape;664;p73"/>
          <p:cNvPicPr preferRelativeResize="0"/>
          <p:nvPr/>
        </p:nvPicPr>
        <p:blipFill rotWithShape="1">
          <a:blip r:embed="rId2">
            <a:alphaModFix/>
          </a:blip>
          <a:srcRect/>
          <a:stretch/>
        </p:blipFill>
        <p:spPr>
          <a:xfrm>
            <a:off x="0" y="-11430"/>
            <a:ext cx="9144003" cy="5166361"/>
          </a:xfrm>
          <a:prstGeom prst="rect">
            <a:avLst/>
          </a:prstGeom>
          <a:noFill/>
          <a:ln>
            <a:noFill/>
          </a:ln>
        </p:spPr>
      </p:pic>
      <p:pic>
        <p:nvPicPr>
          <p:cNvPr id="665" name="Google Shape;665;p73"/>
          <p:cNvPicPr preferRelativeResize="0"/>
          <p:nvPr/>
        </p:nvPicPr>
        <p:blipFill rotWithShape="1">
          <a:blip r:embed="rId3">
            <a:alphaModFix/>
          </a:blip>
          <a:srcRect/>
          <a:stretch/>
        </p:blipFill>
        <p:spPr>
          <a:xfrm>
            <a:off x="8183702" y="4691125"/>
            <a:ext cx="703049" cy="241850"/>
          </a:xfrm>
          <a:prstGeom prst="rect">
            <a:avLst/>
          </a:prstGeom>
          <a:noFill/>
          <a:ln>
            <a:noFill/>
          </a:ln>
        </p:spPr>
      </p:pic>
      <p:sp>
        <p:nvSpPr>
          <p:cNvPr id="666" name="Google Shape;666;p73"/>
          <p:cNvSpPr txBox="1">
            <a:spLocks noGrp="1"/>
          </p:cNvSpPr>
          <p:nvPr>
            <p:ph type="title"/>
          </p:nvPr>
        </p:nvSpPr>
        <p:spPr>
          <a:xfrm>
            <a:off x="1257300" y="1924325"/>
            <a:ext cx="4846500" cy="8529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FFFFFF"/>
              </a:buClr>
              <a:buSzPts val="3000"/>
              <a:buNone/>
              <a:defRPr>
                <a:solidFill>
                  <a:srgbClr val="FFFFFF"/>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667" name="Google Shape;667;p73"/>
          <p:cNvSpPr txBox="1">
            <a:spLocks noGrp="1"/>
          </p:cNvSpPr>
          <p:nvPr>
            <p:ph type="subTitle" idx="1"/>
          </p:nvPr>
        </p:nvSpPr>
        <p:spPr>
          <a:xfrm>
            <a:off x="1257300" y="2825738"/>
            <a:ext cx="4846500" cy="517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300"/>
              <a:buNone/>
              <a:defRPr sz="1300">
                <a:solidFill>
                  <a:srgbClr val="FFFFFF"/>
                </a:solidFill>
              </a:defRPr>
            </a:lvl1pPr>
            <a:lvl2pPr lvl="1" algn="l">
              <a:lnSpc>
                <a:spcPct val="115000"/>
              </a:lnSpc>
              <a:spcBef>
                <a:spcPts val="800"/>
              </a:spcBef>
              <a:spcAft>
                <a:spcPts val="0"/>
              </a:spcAft>
              <a:buSzPts val="1300"/>
              <a:buNone/>
              <a:defRPr sz="1300"/>
            </a:lvl2pPr>
            <a:lvl3pPr lvl="2" algn="l">
              <a:lnSpc>
                <a:spcPct val="115000"/>
              </a:lnSpc>
              <a:spcBef>
                <a:spcPts val="800"/>
              </a:spcBef>
              <a:spcAft>
                <a:spcPts val="0"/>
              </a:spcAft>
              <a:buSzPts val="1300"/>
              <a:buNone/>
              <a:defRPr sz="1300"/>
            </a:lvl3pPr>
            <a:lvl4pPr lvl="3" algn="l">
              <a:lnSpc>
                <a:spcPct val="115000"/>
              </a:lnSpc>
              <a:spcBef>
                <a:spcPts val="800"/>
              </a:spcBef>
              <a:spcAft>
                <a:spcPts val="0"/>
              </a:spcAft>
              <a:buSzPts val="1300"/>
              <a:buNone/>
              <a:defRPr sz="1300"/>
            </a:lvl4pPr>
            <a:lvl5pPr lvl="4" algn="l">
              <a:lnSpc>
                <a:spcPct val="115000"/>
              </a:lnSpc>
              <a:spcBef>
                <a:spcPts val="800"/>
              </a:spcBef>
              <a:spcAft>
                <a:spcPts val="0"/>
              </a:spcAft>
              <a:buSzPts val="1300"/>
              <a:buNone/>
              <a:defRPr sz="1300"/>
            </a:lvl5pPr>
            <a:lvl6pPr lvl="5" algn="l">
              <a:lnSpc>
                <a:spcPct val="115000"/>
              </a:lnSpc>
              <a:spcBef>
                <a:spcPts val="800"/>
              </a:spcBef>
              <a:spcAft>
                <a:spcPts val="0"/>
              </a:spcAft>
              <a:buSzPts val="1300"/>
              <a:buNone/>
              <a:defRPr sz="1300"/>
            </a:lvl6pPr>
            <a:lvl7pPr lvl="6" algn="l">
              <a:lnSpc>
                <a:spcPct val="115000"/>
              </a:lnSpc>
              <a:spcBef>
                <a:spcPts val="800"/>
              </a:spcBef>
              <a:spcAft>
                <a:spcPts val="0"/>
              </a:spcAft>
              <a:buSzPts val="1300"/>
              <a:buNone/>
              <a:defRPr sz="1300"/>
            </a:lvl7pPr>
            <a:lvl8pPr lvl="7" algn="l">
              <a:lnSpc>
                <a:spcPct val="115000"/>
              </a:lnSpc>
              <a:spcBef>
                <a:spcPts val="800"/>
              </a:spcBef>
              <a:spcAft>
                <a:spcPts val="0"/>
              </a:spcAft>
              <a:buSzPts val="1300"/>
              <a:buNone/>
              <a:defRPr sz="1300"/>
            </a:lvl8pPr>
            <a:lvl9pPr lvl="8" algn="l">
              <a:lnSpc>
                <a:spcPct val="115000"/>
              </a:lnSpc>
              <a:spcBef>
                <a:spcPts val="800"/>
              </a:spcBef>
              <a:spcAft>
                <a:spcPts val="800"/>
              </a:spcAft>
              <a:buSzPts val="1300"/>
              <a:buNone/>
              <a:defRPr sz="1300"/>
            </a:lvl9pPr>
          </a:lstStyle>
          <a:p>
            <a:endParaRPr/>
          </a:p>
        </p:txBody>
      </p:sp>
    </p:spTree>
  </p:cSld>
  <p:clrMapOvr>
    <a:masterClrMapping/>
  </p:clrMapOvr>
  <p:extLst>
    <p:ext uri="{DCECCB84-F9BA-43D5-87BE-67443E8EF086}">
      <p15:sldGuideLst xmlns:p15="http://schemas.microsoft.com/office/powerpoint/2012/main">
        <p15:guide id="1" pos="792">
          <p15:clr>
            <a:srgbClr val="FA7B17"/>
          </p15:clr>
        </p15:guide>
        <p15:guide id="2" orient="horz" pos="1407">
          <p15:clr>
            <a:srgbClr val="FA7B17"/>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Light left">
  <p:cSld name="Blank White_1_1_1_1_1_1_1_2_1_1_2">
    <p:spTree>
      <p:nvGrpSpPr>
        <p:cNvPr id="1" name="Shape 668"/>
        <p:cNvGrpSpPr/>
        <p:nvPr/>
      </p:nvGrpSpPr>
      <p:grpSpPr>
        <a:xfrm>
          <a:off x="0" y="0"/>
          <a:ext cx="0" cy="0"/>
          <a:chOff x="0" y="0"/>
          <a:chExt cx="0" cy="0"/>
        </a:xfrm>
      </p:grpSpPr>
      <p:sp>
        <p:nvSpPr>
          <p:cNvPr id="669" name="Google Shape;669;p74"/>
          <p:cNvSpPr txBox="1">
            <a:spLocks noGrp="1"/>
          </p:cNvSpPr>
          <p:nvPr>
            <p:ph type="title"/>
          </p:nvPr>
        </p:nvSpPr>
        <p:spPr>
          <a:xfrm>
            <a:off x="685800" y="507132"/>
            <a:ext cx="7236900" cy="81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670" name="Google Shape;670;p74"/>
          <p:cNvSpPr txBox="1">
            <a:spLocks noGrp="1"/>
          </p:cNvSpPr>
          <p:nvPr>
            <p:ph type="subTitle" idx="1"/>
          </p:nvPr>
        </p:nvSpPr>
        <p:spPr>
          <a:xfrm>
            <a:off x="685800" y="1518300"/>
            <a:ext cx="7236900" cy="362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800"/>
              <a:buFont typeface="Inter"/>
              <a:buNone/>
              <a:defRPr>
                <a:latin typeface="Inter"/>
                <a:ea typeface="Inter"/>
                <a:cs typeface="Inter"/>
                <a:sym typeface="Inter"/>
              </a:defRPr>
            </a:lvl1pPr>
            <a:lvl2pPr lvl="1"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2pPr>
            <a:lvl3pPr lvl="2"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3pPr>
            <a:lvl4pPr lvl="3"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4pPr>
            <a:lvl5pPr lvl="4"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5pPr>
            <a:lvl6pPr lvl="5"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6pPr>
            <a:lvl7pPr lvl="6"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7pPr>
            <a:lvl8pPr lvl="7"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8pPr>
            <a:lvl9pPr lvl="8" algn="l">
              <a:lnSpc>
                <a:spcPct val="100000"/>
              </a:lnSpc>
              <a:spcBef>
                <a:spcPts val="800"/>
              </a:spcBef>
              <a:spcAft>
                <a:spcPts val="800"/>
              </a:spcAft>
              <a:buClr>
                <a:schemeClr val="dk1"/>
              </a:buClr>
              <a:buSzPts val="1800"/>
              <a:buFont typeface="Inter"/>
              <a:buNone/>
              <a:defRPr>
                <a:solidFill>
                  <a:schemeClr val="dk1"/>
                </a:solidFill>
                <a:latin typeface="Inter"/>
                <a:ea typeface="Inter"/>
                <a:cs typeface="Inter"/>
                <a:sym typeface="Inter"/>
              </a:defRPr>
            </a:lvl9pPr>
          </a:lstStyle>
          <a:p>
            <a:endParaRPr/>
          </a:p>
        </p:txBody>
      </p:sp>
      <p:sp>
        <p:nvSpPr>
          <p:cNvPr id="671" name="Google Shape;671;p74"/>
          <p:cNvSpPr txBox="1">
            <a:spLocks noGrp="1"/>
          </p:cNvSpPr>
          <p:nvPr>
            <p:ph type="body" idx="2"/>
          </p:nvPr>
        </p:nvSpPr>
        <p:spPr>
          <a:xfrm>
            <a:off x="685800" y="1831950"/>
            <a:ext cx="7236900" cy="28968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0"/>
              </a:spcBef>
              <a:spcAft>
                <a:spcPts val="0"/>
              </a:spcAft>
              <a:buClr>
                <a:schemeClr val="dk1"/>
              </a:buClr>
              <a:buSzPts val="1600"/>
              <a:buFont typeface="Inter"/>
              <a:buChar char="●"/>
              <a:defRPr>
                <a:solidFill>
                  <a:schemeClr val="dk1"/>
                </a:solidFill>
                <a:latin typeface="Inter"/>
                <a:ea typeface="Inter"/>
                <a:cs typeface="Inter"/>
                <a:sym typeface="Inter"/>
              </a:defRPr>
            </a:lvl1pPr>
            <a:lvl2pPr marL="914400" lvl="1" indent="-342900" algn="l">
              <a:lnSpc>
                <a:spcPct val="115000"/>
              </a:lnSpc>
              <a:spcBef>
                <a:spcPts val="800"/>
              </a:spcBef>
              <a:spcAft>
                <a:spcPts val="0"/>
              </a:spcAft>
              <a:buClr>
                <a:schemeClr val="dk1"/>
              </a:buClr>
              <a:buSzPts val="1800"/>
              <a:buFont typeface="Inter"/>
              <a:buChar char="○"/>
              <a:defRPr>
                <a:solidFill>
                  <a:schemeClr val="dk1"/>
                </a:solidFill>
                <a:latin typeface="Inter"/>
                <a:ea typeface="Inter"/>
                <a:cs typeface="Inter"/>
                <a:sym typeface="Inter"/>
              </a:defRPr>
            </a:lvl2pPr>
            <a:lvl3pPr marL="1371600" lvl="2"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3pPr>
            <a:lvl4pPr marL="1828800" lvl="3"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4pPr>
            <a:lvl5pPr marL="2286000" lvl="4"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5pPr>
            <a:lvl6pPr marL="2743200" lvl="5"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6pPr>
            <a:lvl7pPr marL="3200400" lvl="6"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7pPr>
            <a:lvl8pPr marL="3657600" lvl="7"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8pPr>
            <a:lvl9pPr marL="4114800" lvl="8" indent="-342900" algn="l">
              <a:lnSpc>
                <a:spcPct val="115000"/>
              </a:lnSpc>
              <a:spcBef>
                <a:spcPts val="800"/>
              </a:spcBef>
              <a:spcAft>
                <a:spcPts val="800"/>
              </a:spcAft>
              <a:buClr>
                <a:schemeClr val="dk1"/>
              </a:buClr>
              <a:buSzPts val="1800"/>
              <a:buFont typeface="Inter"/>
              <a:buChar char="ᐨ"/>
              <a:defRPr>
                <a:solidFill>
                  <a:schemeClr val="dk1"/>
                </a:solidFill>
                <a:latin typeface="Inter"/>
                <a:ea typeface="Inter"/>
                <a:cs typeface="Inter"/>
                <a:sym typeface="Inter"/>
              </a:defRPr>
            </a:lvl9pPr>
          </a:lstStyle>
          <a:p>
            <a:endParaRPr/>
          </a:p>
        </p:txBody>
      </p:sp>
      <p:pic>
        <p:nvPicPr>
          <p:cNvPr id="672" name="Google Shape;672;p74"/>
          <p:cNvPicPr preferRelativeResize="0"/>
          <p:nvPr/>
        </p:nvPicPr>
        <p:blipFill rotWithShape="1">
          <a:blip r:embed="rId2">
            <a:alphaModFix/>
          </a:blip>
          <a:srcRect t="29" b="28"/>
          <a:stretch/>
        </p:blipFill>
        <p:spPr>
          <a:xfrm>
            <a:off x="8183300" y="4690754"/>
            <a:ext cx="705625" cy="242596"/>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Light left graphic">
  <p:cSld name="Blank White_1_1_1_1_1_1_1_2_1_1_2_5">
    <p:spTree>
      <p:nvGrpSpPr>
        <p:cNvPr id="1" name="Shape 673"/>
        <p:cNvGrpSpPr/>
        <p:nvPr/>
      </p:nvGrpSpPr>
      <p:grpSpPr>
        <a:xfrm>
          <a:off x="0" y="0"/>
          <a:ext cx="0" cy="0"/>
          <a:chOff x="0" y="0"/>
          <a:chExt cx="0" cy="0"/>
        </a:xfrm>
      </p:grpSpPr>
      <p:pic>
        <p:nvPicPr>
          <p:cNvPr id="674" name="Google Shape;674;p75"/>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675" name="Google Shape;675;p75"/>
          <p:cNvSpPr txBox="1">
            <a:spLocks noGrp="1"/>
          </p:cNvSpPr>
          <p:nvPr>
            <p:ph type="title"/>
          </p:nvPr>
        </p:nvSpPr>
        <p:spPr>
          <a:xfrm>
            <a:off x="685800" y="507132"/>
            <a:ext cx="7236900" cy="8103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SzPts val="2600"/>
              <a:buNone/>
              <a:defRPr sz="2600"/>
            </a:lvl1pPr>
            <a:lvl2pPr lvl="1" algn="l">
              <a:lnSpc>
                <a:spcPct val="115000"/>
              </a:lnSpc>
              <a:spcBef>
                <a:spcPts val="0"/>
              </a:spcBef>
              <a:spcAft>
                <a:spcPts val="0"/>
              </a:spcAft>
              <a:buSzPts val="2600"/>
              <a:buNone/>
              <a:defRPr sz="2600"/>
            </a:lvl2pPr>
            <a:lvl3pPr lvl="2" algn="l">
              <a:lnSpc>
                <a:spcPct val="115000"/>
              </a:lnSpc>
              <a:spcBef>
                <a:spcPts val="0"/>
              </a:spcBef>
              <a:spcAft>
                <a:spcPts val="0"/>
              </a:spcAft>
              <a:buSzPts val="2600"/>
              <a:buNone/>
              <a:defRPr sz="2600"/>
            </a:lvl3pPr>
            <a:lvl4pPr lvl="3" algn="l">
              <a:lnSpc>
                <a:spcPct val="115000"/>
              </a:lnSpc>
              <a:spcBef>
                <a:spcPts val="0"/>
              </a:spcBef>
              <a:spcAft>
                <a:spcPts val="0"/>
              </a:spcAft>
              <a:buSzPts val="2600"/>
              <a:buNone/>
              <a:defRPr sz="2600"/>
            </a:lvl4pPr>
            <a:lvl5pPr lvl="4" algn="l">
              <a:lnSpc>
                <a:spcPct val="115000"/>
              </a:lnSpc>
              <a:spcBef>
                <a:spcPts val="0"/>
              </a:spcBef>
              <a:spcAft>
                <a:spcPts val="0"/>
              </a:spcAft>
              <a:buSzPts val="2600"/>
              <a:buNone/>
              <a:defRPr sz="2600"/>
            </a:lvl5pPr>
            <a:lvl6pPr lvl="5" algn="l">
              <a:lnSpc>
                <a:spcPct val="115000"/>
              </a:lnSpc>
              <a:spcBef>
                <a:spcPts val="0"/>
              </a:spcBef>
              <a:spcAft>
                <a:spcPts val="0"/>
              </a:spcAft>
              <a:buSzPts val="2600"/>
              <a:buNone/>
              <a:defRPr sz="2600"/>
            </a:lvl6pPr>
            <a:lvl7pPr lvl="6" algn="l">
              <a:lnSpc>
                <a:spcPct val="115000"/>
              </a:lnSpc>
              <a:spcBef>
                <a:spcPts val="0"/>
              </a:spcBef>
              <a:spcAft>
                <a:spcPts val="0"/>
              </a:spcAft>
              <a:buSzPts val="2600"/>
              <a:buNone/>
              <a:defRPr sz="2600"/>
            </a:lvl7pPr>
            <a:lvl8pPr lvl="7" algn="l">
              <a:lnSpc>
                <a:spcPct val="115000"/>
              </a:lnSpc>
              <a:spcBef>
                <a:spcPts val="0"/>
              </a:spcBef>
              <a:spcAft>
                <a:spcPts val="0"/>
              </a:spcAft>
              <a:buSzPts val="2600"/>
              <a:buNone/>
              <a:defRPr sz="2600"/>
            </a:lvl8pPr>
            <a:lvl9pPr lvl="8" algn="l">
              <a:lnSpc>
                <a:spcPct val="115000"/>
              </a:lnSpc>
              <a:spcBef>
                <a:spcPts val="0"/>
              </a:spcBef>
              <a:spcAft>
                <a:spcPts val="0"/>
              </a:spcAft>
              <a:buSzPts val="2600"/>
              <a:buNone/>
              <a:defRPr sz="2600"/>
            </a:lvl9pPr>
          </a:lstStyle>
          <a:p>
            <a:endParaRPr/>
          </a:p>
        </p:txBody>
      </p:sp>
      <p:sp>
        <p:nvSpPr>
          <p:cNvPr id="676" name="Google Shape;676;p75"/>
          <p:cNvSpPr txBox="1">
            <a:spLocks noGrp="1"/>
          </p:cNvSpPr>
          <p:nvPr>
            <p:ph type="subTitle" idx="1"/>
          </p:nvPr>
        </p:nvSpPr>
        <p:spPr>
          <a:xfrm>
            <a:off x="685800" y="1518300"/>
            <a:ext cx="7236900" cy="362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800"/>
              <a:buFont typeface="Inter"/>
              <a:buNone/>
              <a:defRPr>
                <a:latin typeface="Inter"/>
                <a:ea typeface="Inter"/>
                <a:cs typeface="Inter"/>
                <a:sym typeface="Inter"/>
              </a:defRPr>
            </a:lvl1pPr>
            <a:lvl2pPr lvl="1"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2pPr>
            <a:lvl3pPr lvl="2"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3pPr>
            <a:lvl4pPr lvl="3"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4pPr>
            <a:lvl5pPr lvl="4"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5pPr>
            <a:lvl6pPr lvl="5"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6pPr>
            <a:lvl7pPr lvl="6"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7pPr>
            <a:lvl8pPr lvl="7"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8pPr>
            <a:lvl9pPr lvl="8" algn="l">
              <a:lnSpc>
                <a:spcPct val="100000"/>
              </a:lnSpc>
              <a:spcBef>
                <a:spcPts val="800"/>
              </a:spcBef>
              <a:spcAft>
                <a:spcPts val="800"/>
              </a:spcAft>
              <a:buClr>
                <a:schemeClr val="dk1"/>
              </a:buClr>
              <a:buSzPts val="1800"/>
              <a:buFont typeface="Inter"/>
              <a:buNone/>
              <a:defRPr>
                <a:solidFill>
                  <a:schemeClr val="dk1"/>
                </a:solidFill>
                <a:latin typeface="Inter"/>
                <a:ea typeface="Inter"/>
                <a:cs typeface="Inter"/>
                <a:sym typeface="Inter"/>
              </a:defRPr>
            </a:lvl9pPr>
          </a:lstStyle>
          <a:p>
            <a:endParaRPr/>
          </a:p>
        </p:txBody>
      </p:sp>
      <p:sp>
        <p:nvSpPr>
          <p:cNvPr id="677" name="Google Shape;677;p75"/>
          <p:cNvSpPr txBox="1">
            <a:spLocks noGrp="1"/>
          </p:cNvSpPr>
          <p:nvPr>
            <p:ph type="body" idx="2"/>
          </p:nvPr>
        </p:nvSpPr>
        <p:spPr>
          <a:xfrm>
            <a:off x="685800" y="1831950"/>
            <a:ext cx="7236900" cy="28968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0"/>
              </a:spcBef>
              <a:spcAft>
                <a:spcPts val="0"/>
              </a:spcAft>
              <a:buClr>
                <a:schemeClr val="dk1"/>
              </a:buClr>
              <a:buSzPts val="1600"/>
              <a:buFont typeface="Inter"/>
              <a:buChar char="●"/>
              <a:defRPr>
                <a:solidFill>
                  <a:schemeClr val="dk1"/>
                </a:solidFill>
                <a:latin typeface="Inter"/>
                <a:ea typeface="Inter"/>
                <a:cs typeface="Inter"/>
                <a:sym typeface="Inter"/>
              </a:defRPr>
            </a:lvl1pPr>
            <a:lvl2pPr marL="914400" lvl="1" indent="-342900" algn="l">
              <a:lnSpc>
                <a:spcPct val="115000"/>
              </a:lnSpc>
              <a:spcBef>
                <a:spcPts val="800"/>
              </a:spcBef>
              <a:spcAft>
                <a:spcPts val="0"/>
              </a:spcAft>
              <a:buClr>
                <a:schemeClr val="dk1"/>
              </a:buClr>
              <a:buSzPts val="1800"/>
              <a:buFont typeface="Inter"/>
              <a:buChar char="○"/>
              <a:defRPr>
                <a:solidFill>
                  <a:schemeClr val="dk1"/>
                </a:solidFill>
                <a:latin typeface="Inter"/>
                <a:ea typeface="Inter"/>
                <a:cs typeface="Inter"/>
                <a:sym typeface="Inter"/>
              </a:defRPr>
            </a:lvl2pPr>
            <a:lvl3pPr marL="1371600" lvl="2"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3pPr>
            <a:lvl4pPr marL="1828800" lvl="3"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4pPr>
            <a:lvl5pPr marL="2286000" lvl="4"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5pPr>
            <a:lvl6pPr marL="2743200" lvl="5"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6pPr>
            <a:lvl7pPr marL="3200400" lvl="6"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7pPr>
            <a:lvl8pPr marL="3657600" lvl="7"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8pPr>
            <a:lvl9pPr marL="4114800" lvl="8" indent="-342900" algn="l">
              <a:lnSpc>
                <a:spcPct val="115000"/>
              </a:lnSpc>
              <a:spcBef>
                <a:spcPts val="800"/>
              </a:spcBef>
              <a:spcAft>
                <a:spcPts val="800"/>
              </a:spcAft>
              <a:buClr>
                <a:schemeClr val="dk1"/>
              </a:buClr>
              <a:buSzPts val="1800"/>
              <a:buFont typeface="Inter"/>
              <a:buChar char="ᐨ"/>
              <a:defRPr>
                <a:solidFill>
                  <a:schemeClr val="dk1"/>
                </a:solidFill>
                <a:latin typeface="Inter"/>
                <a:ea typeface="Inter"/>
                <a:cs typeface="Inter"/>
                <a:sym typeface="Inter"/>
              </a:defRPr>
            </a:lvl9pPr>
          </a:lstStyle>
          <a:p>
            <a:endParaRPr/>
          </a:p>
        </p:txBody>
      </p:sp>
      <p:pic>
        <p:nvPicPr>
          <p:cNvPr id="678" name="Google Shape;678;p75"/>
          <p:cNvPicPr preferRelativeResize="0"/>
          <p:nvPr/>
        </p:nvPicPr>
        <p:blipFill rotWithShape="1">
          <a:blip r:embed="rId3">
            <a:alphaModFix/>
          </a:blip>
          <a:srcRect t="29" b="28"/>
          <a:stretch/>
        </p:blipFill>
        <p:spPr>
          <a:xfrm>
            <a:off x="8183300" y="4690754"/>
            <a:ext cx="705625" cy="242596"/>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Light left title only">
  <p:cSld name="Blank White_1_1_1_1_1_1_1_2_1_1_2_6">
    <p:spTree>
      <p:nvGrpSpPr>
        <p:cNvPr id="1" name="Shape 679"/>
        <p:cNvGrpSpPr/>
        <p:nvPr/>
      </p:nvGrpSpPr>
      <p:grpSpPr>
        <a:xfrm>
          <a:off x="0" y="0"/>
          <a:ext cx="0" cy="0"/>
          <a:chOff x="0" y="0"/>
          <a:chExt cx="0" cy="0"/>
        </a:xfrm>
      </p:grpSpPr>
      <p:sp>
        <p:nvSpPr>
          <p:cNvPr id="680" name="Google Shape;680;p76"/>
          <p:cNvSpPr txBox="1">
            <a:spLocks noGrp="1"/>
          </p:cNvSpPr>
          <p:nvPr>
            <p:ph type="title"/>
          </p:nvPr>
        </p:nvSpPr>
        <p:spPr>
          <a:xfrm>
            <a:off x="685800" y="507132"/>
            <a:ext cx="7236900" cy="81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pic>
        <p:nvPicPr>
          <p:cNvPr id="681" name="Google Shape;681;p76"/>
          <p:cNvPicPr preferRelativeResize="0"/>
          <p:nvPr/>
        </p:nvPicPr>
        <p:blipFill rotWithShape="1">
          <a:blip r:embed="rId2">
            <a:alphaModFix/>
          </a:blip>
          <a:srcRect t="29" b="28"/>
          <a:stretch/>
        </p:blipFill>
        <p:spPr>
          <a:xfrm>
            <a:off x="8183300" y="4690754"/>
            <a:ext cx="705625" cy="242596"/>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Light center">
  <p:cSld name="Blank White_1_1_1_1_1_1_1_2_1_1_2_7">
    <p:spTree>
      <p:nvGrpSpPr>
        <p:cNvPr id="1" name="Shape 682"/>
        <p:cNvGrpSpPr/>
        <p:nvPr/>
      </p:nvGrpSpPr>
      <p:grpSpPr>
        <a:xfrm>
          <a:off x="0" y="0"/>
          <a:ext cx="0" cy="0"/>
          <a:chOff x="0" y="0"/>
          <a:chExt cx="0" cy="0"/>
        </a:xfrm>
      </p:grpSpPr>
      <p:sp>
        <p:nvSpPr>
          <p:cNvPr id="683" name="Google Shape;683;p77"/>
          <p:cNvSpPr txBox="1">
            <a:spLocks noGrp="1"/>
          </p:cNvSpPr>
          <p:nvPr>
            <p:ph type="title"/>
          </p:nvPr>
        </p:nvSpPr>
        <p:spPr>
          <a:xfrm>
            <a:off x="685800" y="507138"/>
            <a:ext cx="7767000" cy="8103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2600"/>
              <a:buNone/>
              <a:defRPr sz="2600"/>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a:endParaRPr/>
          </a:p>
        </p:txBody>
      </p:sp>
      <p:sp>
        <p:nvSpPr>
          <p:cNvPr id="684" name="Google Shape;684;p77"/>
          <p:cNvSpPr txBox="1">
            <a:spLocks noGrp="1"/>
          </p:cNvSpPr>
          <p:nvPr>
            <p:ph type="subTitle" idx="1"/>
          </p:nvPr>
        </p:nvSpPr>
        <p:spPr>
          <a:xfrm>
            <a:off x="685800" y="1518300"/>
            <a:ext cx="7767000" cy="3621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800"/>
              <a:buFont typeface="Inter"/>
              <a:buNone/>
              <a:defRPr>
                <a:latin typeface="Inter"/>
                <a:ea typeface="Inter"/>
                <a:cs typeface="Inter"/>
                <a:sym typeface="Inter"/>
              </a:defRPr>
            </a:lvl1pPr>
            <a:lvl2pPr lvl="1" algn="ctr">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2pPr>
            <a:lvl3pPr lvl="2" algn="ctr">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3pPr>
            <a:lvl4pPr lvl="3" algn="ctr">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4pPr>
            <a:lvl5pPr lvl="4" algn="ctr">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5pPr>
            <a:lvl6pPr lvl="5" algn="ctr">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6pPr>
            <a:lvl7pPr lvl="6" algn="ctr">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7pPr>
            <a:lvl8pPr lvl="7" algn="ctr">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8pPr>
            <a:lvl9pPr lvl="8" algn="ctr">
              <a:lnSpc>
                <a:spcPct val="100000"/>
              </a:lnSpc>
              <a:spcBef>
                <a:spcPts val="800"/>
              </a:spcBef>
              <a:spcAft>
                <a:spcPts val="800"/>
              </a:spcAft>
              <a:buClr>
                <a:schemeClr val="dk1"/>
              </a:buClr>
              <a:buSzPts val="1800"/>
              <a:buFont typeface="Inter"/>
              <a:buNone/>
              <a:defRPr>
                <a:solidFill>
                  <a:schemeClr val="dk1"/>
                </a:solidFill>
                <a:latin typeface="Inter"/>
                <a:ea typeface="Inter"/>
                <a:cs typeface="Inter"/>
                <a:sym typeface="Inter"/>
              </a:defRPr>
            </a:lvl9pPr>
          </a:lstStyle>
          <a:p>
            <a:endParaRPr/>
          </a:p>
        </p:txBody>
      </p:sp>
      <p:pic>
        <p:nvPicPr>
          <p:cNvPr id="685" name="Google Shape;685;p77"/>
          <p:cNvPicPr preferRelativeResize="0"/>
          <p:nvPr/>
        </p:nvPicPr>
        <p:blipFill rotWithShape="1">
          <a:blip r:embed="rId2">
            <a:alphaModFix/>
          </a:blip>
          <a:srcRect t="29" b="28"/>
          <a:stretch/>
        </p:blipFill>
        <p:spPr>
          <a:xfrm>
            <a:off x="8183300" y="4690754"/>
            <a:ext cx="705625" cy="242596"/>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Light center title only">
  <p:cSld name="Blank White_1_1_1_1_1_1_1_2_1_1_1_1_2_2">
    <p:spTree>
      <p:nvGrpSpPr>
        <p:cNvPr id="1" name="Shape 686"/>
        <p:cNvGrpSpPr/>
        <p:nvPr/>
      </p:nvGrpSpPr>
      <p:grpSpPr>
        <a:xfrm>
          <a:off x="0" y="0"/>
          <a:ext cx="0" cy="0"/>
          <a:chOff x="0" y="0"/>
          <a:chExt cx="0" cy="0"/>
        </a:xfrm>
      </p:grpSpPr>
      <p:pic>
        <p:nvPicPr>
          <p:cNvPr id="687" name="Google Shape;687;p78"/>
          <p:cNvPicPr preferRelativeResize="0"/>
          <p:nvPr/>
        </p:nvPicPr>
        <p:blipFill rotWithShape="1">
          <a:blip r:embed="rId2">
            <a:alphaModFix/>
          </a:blip>
          <a:srcRect t="29" b="28"/>
          <a:stretch/>
        </p:blipFill>
        <p:spPr>
          <a:xfrm>
            <a:off x="8183300" y="4690754"/>
            <a:ext cx="705625" cy="242596"/>
          </a:xfrm>
          <a:prstGeom prst="rect">
            <a:avLst/>
          </a:prstGeom>
          <a:noFill/>
          <a:ln>
            <a:noFill/>
          </a:ln>
        </p:spPr>
      </p:pic>
      <p:sp>
        <p:nvSpPr>
          <p:cNvPr id="688" name="Google Shape;688;p78"/>
          <p:cNvSpPr txBox="1">
            <a:spLocks noGrp="1"/>
          </p:cNvSpPr>
          <p:nvPr>
            <p:ph type="title"/>
          </p:nvPr>
        </p:nvSpPr>
        <p:spPr>
          <a:xfrm>
            <a:off x="685800" y="507138"/>
            <a:ext cx="7767000" cy="8103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2600"/>
              <a:buNone/>
              <a:defRPr sz="2600"/>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a:endParaRPr/>
          </a:p>
        </p:txBody>
      </p:sp>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Light generic">
  <p:cSld name="Blank White_1_1_1_1_1_1_1_2_1_1_1_1_2_2_1">
    <p:spTree>
      <p:nvGrpSpPr>
        <p:cNvPr id="1" name="Shape 689"/>
        <p:cNvGrpSpPr/>
        <p:nvPr/>
      </p:nvGrpSpPr>
      <p:grpSpPr>
        <a:xfrm>
          <a:off x="0" y="0"/>
          <a:ext cx="0" cy="0"/>
          <a:chOff x="0" y="0"/>
          <a:chExt cx="0" cy="0"/>
        </a:xfrm>
      </p:grpSpPr>
      <p:pic>
        <p:nvPicPr>
          <p:cNvPr id="690" name="Google Shape;690;p79"/>
          <p:cNvPicPr preferRelativeResize="0"/>
          <p:nvPr/>
        </p:nvPicPr>
        <p:blipFill rotWithShape="1">
          <a:blip r:embed="rId2">
            <a:alphaModFix/>
          </a:blip>
          <a:srcRect t="29" b="28"/>
          <a:stretch/>
        </p:blipFill>
        <p:spPr>
          <a:xfrm>
            <a:off x="8183300" y="4690754"/>
            <a:ext cx="705625" cy="242596"/>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Dark left graphic 1">
  <p:cSld name="Blank White_1_1_1_1_1_1_1_2_1_1_2_8_2_1">
    <p:bg>
      <p:bgPr>
        <a:solidFill>
          <a:schemeClr val="lt2"/>
        </a:solidFill>
        <a:effectLst/>
      </p:bgPr>
    </p:bg>
    <p:spTree>
      <p:nvGrpSpPr>
        <p:cNvPr id="1" name="Shape 696"/>
        <p:cNvGrpSpPr/>
        <p:nvPr/>
      </p:nvGrpSpPr>
      <p:grpSpPr>
        <a:xfrm>
          <a:off x="0" y="0"/>
          <a:ext cx="0" cy="0"/>
          <a:chOff x="0" y="0"/>
          <a:chExt cx="0" cy="0"/>
        </a:xfrm>
      </p:grpSpPr>
      <p:pic>
        <p:nvPicPr>
          <p:cNvPr id="697" name="Google Shape;697;p81"/>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698" name="Google Shape;698;p81"/>
          <p:cNvSpPr txBox="1">
            <a:spLocks noGrp="1"/>
          </p:cNvSpPr>
          <p:nvPr>
            <p:ph type="title"/>
          </p:nvPr>
        </p:nvSpPr>
        <p:spPr>
          <a:xfrm>
            <a:off x="685800" y="507132"/>
            <a:ext cx="7236900" cy="81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None/>
              <a:defRPr sz="2600">
                <a:solidFill>
                  <a:schemeClr val="lt1"/>
                </a:solidFill>
              </a:defRPr>
            </a:lvl1pPr>
            <a:lvl2pPr lvl="1" algn="l">
              <a:lnSpc>
                <a:spcPct val="100000"/>
              </a:lnSpc>
              <a:spcBef>
                <a:spcPts val="0"/>
              </a:spcBef>
              <a:spcAft>
                <a:spcPts val="0"/>
              </a:spcAft>
              <a:buClr>
                <a:schemeClr val="lt1"/>
              </a:buClr>
              <a:buSzPts val="2600"/>
              <a:buNone/>
              <a:defRPr sz="2600">
                <a:solidFill>
                  <a:schemeClr val="lt1"/>
                </a:solidFill>
              </a:defRPr>
            </a:lvl2pPr>
            <a:lvl3pPr lvl="2" algn="l">
              <a:lnSpc>
                <a:spcPct val="100000"/>
              </a:lnSpc>
              <a:spcBef>
                <a:spcPts val="0"/>
              </a:spcBef>
              <a:spcAft>
                <a:spcPts val="0"/>
              </a:spcAft>
              <a:buClr>
                <a:schemeClr val="lt1"/>
              </a:buClr>
              <a:buSzPts val="2600"/>
              <a:buNone/>
              <a:defRPr sz="2600">
                <a:solidFill>
                  <a:schemeClr val="lt1"/>
                </a:solidFill>
              </a:defRPr>
            </a:lvl3pPr>
            <a:lvl4pPr lvl="3" algn="l">
              <a:lnSpc>
                <a:spcPct val="100000"/>
              </a:lnSpc>
              <a:spcBef>
                <a:spcPts val="0"/>
              </a:spcBef>
              <a:spcAft>
                <a:spcPts val="0"/>
              </a:spcAft>
              <a:buClr>
                <a:schemeClr val="lt1"/>
              </a:buClr>
              <a:buSzPts val="2600"/>
              <a:buNone/>
              <a:defRPr sz="2600">
                <a:solidFill>
                  <a:schemeClr val="lt1"/>
                </a:solidFill>
              </a:defRPr>
            </a:lvl4pPr>
            <a:lvl5pPr lvl="4" algn="l">
              <a:lnSpc>
                <a:spcPct val="100000"/>
              </a:lnSpc>
              <a:spcBef>
                <a:spcPts val="0"/>
              </a:spcBef>
              <a:spcAft>
                <a:spcPts val="0"/>
              </a:spcAft>
              <a:buClr>
                <a:schemeClr val="lt1"/>
              </a:buClr>
              <a:buSzPts val="2600"/>
              <a:buNone/>
              <a:defRPr sz="2600">
                <a:solidFill>
                  <a:schemeClr val="lt1"/>
                </a:solidFill>
              </a:defRPr>
            </a:lvl5pPr>
            <a:lvl6pPr lvl="5" algn="l">
              <a:lnSpc>
                <a:spcPct val="100000"/>
              </a:lnSpc>
              <a:spcBef>
                <a:spcPts val="0"/>
              </a:spcBef>
              <a:spcAft>
                <a:spcPts val="0"/>
              </a:spcAft>
              <a:buClr>
                <a:schemeClr val="lt1"/>
              </a:buClr>
              <a:buSzPts val="2600"/>
              <a:buNone/>
              <a:defRPr sz="2600">
                <a:solidFill>
                  <a:schemeClr val="lt1"/>
                </a:solidFill>
              </a:defRPr>
            </a:lvl6pPr>
            <a:lvl7pPr lvl="6" algn="l">
              <a:lnSpc>
                <a:spcPct val="100000"/>
              </a:lnSpc>
              <a:spcBef>
                <a:spcPts val="0"/>
              </a:spcBef>
              <a:spcAft>
                <a:spcPts val="0"/>
              </a:spcAft>
              <a:buClr>
                <a:schemeClr val="lt1"/>
              </a:buClr>
              <a:buSzPts val="2600"/>
              <a:buNone/>
              <a:defRPr sz="2600">
                <a:solidFill>
                  <a:schemeClr val="lt1"/>
                </a:solidFill>
              </a:defRPr>
            </a:lvl7pPr>
            <a:lvl8pPr lvl="7" algn="l">
              <a:lnSpc>
                <a:spcPct val="100000"/>
              </a:lnSpc>
              <a:spcBef>
                <a:spcPts val="0"/>
              </a:spcBef>
              <a:spcAft>
                <a:spcPts val="0"/>
              </a:spcAft>
              <a:buClr>
                <a:schemeClr val="lt1"/>
              </a:buClr>
              <a:buSzPts val="2600"/>
              <a:buNone/>
              <a:defRPr sz="2600">
                <a:solidFill>
                  <a:schemeClr val="lt1"/>
                </a:solidFill>
              </a:defRPr>
            </a:lvl8pPr>
            <a:lvl9pPr lvl="8" algn="l">
              <a:lnSpc>
                <a:spcPct val="100000"/>
              </a:lnSpc>
              <a:spcBef>
                <a:spcPts val="0"/>
              </a:spcBef>
              <a:spcAft>
                <a:spcPts val="0"/>
              </a:spcAft>
              <a:buClr>
                <a:schemeClr val="lt1"/>
              </a:buClr>
              <a:buSzPts val="2600"/>
              <a:buNone/>
              <a:defRPr sz="2600">
                <a:solidFill>
                  <a:schemeClr val="lt1"/>
                </a:solidFill>
              </a:defRPr>
            </a:lvl9pPr>
          </a:lstStyle>
          <a:p>
            <a:endParaRPr/>
          </a:p>
        </p:txBody>
      </p:sp>
      <p:sp>
        <p:nvSpPr>
          <p:cNvPr id="699" name="Google Shape;699;p81"/>
          <p:cNvSpPr txBox="1">
            <a:spLocks noGrp="1"/>
          </p:cNvSpPr>
          <p:nvPr>
            <p:ph type="subTitle" idx="1"/>
          </p:nvPr>
        </p:nvSpPr>
        <p:spPr>
          <a:xfrm>
            <a:off x="685800" y="1518300"/>
            <a:ext cx="7236900" cy="362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800"/>
              <a:buFont typeface="Inter"/>
              <a:buNone/>
              <a:defRPr>
                <a:solidFill>
                  <a:schemeClr val="lt1"/>
                </a:solidFill>
                <a:latin typeface="Inter"/>
                <a:ea typeface="Inter"/>
                <a:cs typeface="Inter"/>
                <a:sym typeface="Inter"/>
              </a:defRPr>
            </a:lvl1pPr>
            <a:lvl2pPr lvl="1"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2pPr>
            <a:lvl3pPr lvl="2"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3pPr>
            <a:lvl4pPr lvl="3"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4pPr>
            <a:lvl5pPr lvl="4"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5pPr>
            <a:lvl6pPr lvl="5"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6pPr>
            <a:lvl7pPr lvl="6"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7pPr>
            <a:lvl8pPr lvl="7"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8pPr>
            <a:lvl9pPr lvl="8" algn="l">
              <a:lnSpc>
                <a:spcPct val="115000"/>
              </a:lnSpc>
              <a:spcBef>
                <a:spcPts val="800"/>
              </a:spcBef>
              <a:spcAft>
                <a:spcPts val="800"/>
              </a:spcAft>
              <a:buClr>
                <a:schemeClr val="lt1"/>
              </a:buClr>
              <a:buSzPts val="1800"/>
              <a:buFont typeface="Inter"/>
              <a:buNone/>
              <a:defRPr>
                <a:solidFill>
                  <a:schemeClr val="lt1"/>
                </a:solidFill>
                <a:latin typeface="Inter"/>
                <a:ea typeface="Inter"/>
                <a:cs typeface="Inter"/>
                <a:sym typeface="Inter"/>
              </a:defRPr>
            </a:lvl9pPr>
          </a:lstStyle>
          <a:p>
            <a:endParaRPr/>
          </a:p>
        </p:txBody>
      </p:sp>
      <p:sp>
        <p:nvSpPr>
          <p:cNvPr id="700" name="Google Shape;700;p81"/>
          <p:cNvSpPr txBox="1">
            <a:spLocks noGrp="1"/>
          </p:cNvSpPr>
          <p:nvPr>
            <p:ph type="body" idx="2"/>
          </p:nvPr>
        </p:nvSpPr>
        <p:spPr>
          <a:xfrm>
            <a:off x="685800" y="1831950"/>
            <a:ext cx="7236900" cy="28968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0"/>
              </a:spcBef>
              <a:spcAft>
                <a:spcPts val="0"/>
              </a:spcAft>
              <a:buClr>
                <a:schemeClr val="lt1"/>
              </a:buClr>
              <a:buSzPts val="1600"/>
              <a:buFont typeface="Inter"/>
              <a:buChar char="●"/>
              <a:defRPr>
                <a:solidFill>
                  <a:schemeClr val="lt1"/>
                </a:solidFill>
                <a:latin typeface="Inter"/>
                <a:ea typeface="Inter"/>
                <a:cs typeface="Inter"/>
                <a:sym typeface="Inter"/>
              </a:defRPr>
            </a:lvl1pPr>
            <a:lvl2pPr marL="914400" lvl="1" indent="-342900" algn="l">
              <a:lnSpc>
                <a:spcPct val="115000"/>
              </a:lnSpc>
              <a:spcBef>
                <a:spcPts val="800"/>
              </a:spcBef>
              <a:spcAft>
                <a:spcPts val="0"/>
              </a:spcAft>
              <a:buClr>
                <a:schemeClr val="lt1"/>
              </a:buClr>
              <a:buSzPts val="1800"/>
              <a:buFont typeface="Inter"/>
              <a:buChar char="○"/>
              <a:defRPr>
                <a:solidFill>
                  <a:schemeClr val="lt1"/>
                </a:solidFill>
                <a:latin typeface="Inter"/>
                <a:ea typeface="Inter"/>
                <a:cs typeface="Inter"/>
                <a:sym typeface="Inter"/>
              </a:defRPr>
            </a:lvl2pPr>
            <a:lvl3pPr marL="1371600" lvl="2"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3pPr>
            <a:lvl4pPr marL="1828800" lvl="3"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4pPr>
            <a:lvl5pPr marL="2286000" lvl="4"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5pPr>
            <a:lvl6pPr marL="2743200" lvl="5"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6pPr>
            <a:lvl7pPr marL="3200400" lvl="6"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7pPr>
            <a:lvl8pPr marL="3657600" lvl="7"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8pPr>
            <a:lvl9pPr marL="4114800" lvl="8" indent="-342900" algn="l">
              <a:lnSpc>
                <a:spcPct val="115000"/>
              </a:lnSpc>
              <a:spcBef>
                <a:spcPts val="800"/>
              </a:spcBef>
              <a:spcAft>
                <a:spcPts val="800"/>
              </a:spcAft>
              <a:buClr>
                <a:schemeClr val="lt1"/>
              </a:buClr>
              <a:buSzPts val="1800"/>
              <a:buFont typeface="Inter"/>
              <a:buChar char="ᐨ"/>
              <a:defRPr>
                <a:solidFill>
                  <a:schemeClr val="lt1"/>
                </a:solidFill>
                <a:latin typeface="Inter"/>
                <a:ea typeface="Inter"/>
                <a:cs typeface="Inter"/>
                <a:sym typeface="Inter"/>
              </a:defRPr>
            </a:lvl9pPr>
          </a:lstStyle>
          <a:p>
            <a:endParaRPr/>
          </a:p>
        </p:txBody>
      </p:sp>
      <p:pic>
        <p:nvPicPr>
          <p:cNvPr id="701" name="Google Shape;701;p81"/>
          <p:cNvPicPr preferRelativeResize="0"/>
          <p:nvPr/>
        </p:nvPicPr>
        <p:blipFill rotWithShape="1">
          <a:blip r:embed="rId3">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Dark center graphic">
  <p:cSld name="Blank White_1_1_1_1_1_1_1_2_1_1_2_7_1">
    <p:bg>
      <p:bgPr>
        <a:solidFill>
          <a:schemeClr val="lt2"/>
        </a:solidFill>
        <a:effectLst/>
      </p:bgPr>
    </p:bg>
    <p:spTree>
      <p:nvGrpSpPr>
        <p:cNvPr id="1" name="Shape 705"/>
        <p:cNvGrpSpPr/>
        <p:nvPr/>
      </p:nvGrpSpPr>
      <p:grpSpPr>
        <a:xfrm>
          <a:off x="0" y="0"/>
          <a:ext cx="0" cy="0"/>
          <a:chOff x="0" y="0"/>
          <a:chExt cx="0" cy="0"/>
        </a:xfrm>
      </p:grpSpPr>
      <p:pic>
        <p:nvPicPr>
          <p:cNvPr id="706" name="Google Shape;706;p83"/>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707" name="Google Shape;707;p83"/>
          <p:cNvSpPr txBox="1">
            <a:spLocks noGrp="1"/>
          </p:cNvSpPr>
          <p:nvPr>
            <p:ph type="title"/>
          </p:nvPr>
        </p:nvSpPr>
        <p:spPr>
          <a:xfrm>
            <a:off x="685800" y="507138"/>
            <a:ext cx="7767000" cy="8103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2600"/>
              <a:buNone/>
              <a:defRPr sz="2600">
                <a:solidFill>
                  <a:schemeClr val="lt1"/>
                </a:solidFill>
              </a:defRPr>
            </a:lvl1pPr>
            <a:lvl2pPr lvl="1" algn="ctr">
              <a:lnSpc>
                <a:spcPct val="100000"/>
              </a:lnSpc>
              <a:spcBef>
                <a:spcPts val="0"/>
              </a:spcBef>
              <a:spcAft>
                <a:spcPts val="0"/>
              </a:spcAft>
              <a:buClr>
                <a:schemeClr val="lt1"/>
              </a:buClr>
              <a:buSzPts val="2600"/>
              <a:buNone/>
              <a:defRPr sz="2600">
                <a:solidFill>
                  <a:schemeClr val="lt1"/>
                </a:solidFill>
              </a:defRPr>
            </a:lvl2pPr>
            <a:lvl3pPr lvl="2" algn="ctr">
              <a:lnSpc>
                <a:spcPct val="100000"/>
              </a:lnSpc>
              <a:spcBef>
                <a:spcPts val="0"/>
              </a:spcBef>
              <a:spcAft>
                <a:spcPts val="0"/>
              </a:spcAft>
              <a:buClr>
                <a:schemeClr val="lt1"/>
              </a:buClr>
              <a:buSzPts val="2600"/>
              <a:buNone/>
              <a:defRPr sz="2600">
                <a:solidFill>
                  <a:schemeClr val="lt1"/>
                </a:solidFill>
              </a:defRPr>
            </a:lvl3pPr>
            <a:lvl4pPr lvl="3" algn="ctr">
              <a:lnSpc>
                <a:spcPct val="100000"/>
              </a:lnSpc>
              <a:spcBef>
                <a:spcPts val="0"/>
              </a:spcBef>
              <a:spcAft>
                <a:spcPts val="0"/>
              </a:spcAft>
              <a:buClr>
                <a:schemeClr val="lt1"/>
              </a:buClr>
              <a:buSzPts val="2600"/>
              <a:buNone/>
              <a:defRPr sz="2600">
                <a:solidFill>
                  <a:schemeClr val="lt1"/>
                </a:solidFill>
              </a:defRPr>
            </a:lvl4pPr>
            <a:lvl5pPr lvl="4" algn="ctr">
              <a:lnSpc>
                <a:spcPct val="100000"/>
              </a:lnSpc>
              <a:spcBef>
                <a:spcPts val="0"/>
              </a:spcBef>
              <a:spcAft>
                <a:spcPts val="0"/>
              </a:spcAft>
              <a:buClr>
                <a:schemeClr val="lt1"/>
              </a:buClr>
              <a:buSzPts val="2600"/>
              <a:buNone/>
              <a:defRPr sz="2600">
                <a:solidFill>
                  <a:schemeClr val="lt1"/>
                </a:solidFill>
              </a:defRPr>
            </a:lvl5pPr>
            <a:lvl6pPr lvl="5" algn="ctr">
              <a:lnSpc>
                <a:spcPct val="100000"/>
              </a:lnSpc>
              <a:spcBef>
                <a:spcPts val="0"/>
              </a:spcBef>
              <a:spcAft>
                <a:spcPts val="0"/>
              </a:spcAft>
              <a:buClr>
                <a:schemeClr val="lt1"/>
              </a:buClr>
              <a:buSzPts val="2600"/>
              <a:buNone/>
              <a:defRPr sz="2600">
                <a:solidFill>
                  <a:schemeClr val="lt1"/>
                </a:solidFill>
              </a:defRPr>
            </a:lvl6pPr>
            <a:lvl7pPr lvl="6" algn="ctr">
              <a:lnSpc>
                <a:spcPct val="100000"/>
              </a:lnSpc>
              <a:spcBef>
                <a:spcPts val="0"/>
              </a:spcBef>
              <a:spcAft>
                <a:spcPts val="0"/>
              </a:spcAft>
              <a:buClr>
                <a:schemeClr val="lt1"/>
              </a:buClr>
              <a:buSzPts val="2600"/>
              <a:buNone/>
              <a:defRPr sz="2600">
                <a:solidFill>
                  <a:schemeClr val="lt1"/>
                </a:solidFill>
              </a:defRPr>
            </a:lvl7pPr>
            <a:lvl8pPr lvl="7" algn="ctr">
              <a:lnSpc>
                <a:spcPct val="100000"/>
              </a:lnSpc>
              <a:spcBef>
                <a:spcPts val="0"/>
              </a:spcBef>
              <a:spcAft>
                <a:spcPts val="0"/>
              </a:spcAft>
              <a:buClr>
                <a:schemeClr val="lt1"/>
              </a:buClr>
              <a:buSzPts val="2600"/>
              <a:buNone/>
              <a:defRPr sz="2600">
                <a:solidFill>
                  <a:schemeClr val="lt1"/>
                </a:solidFill>
              </a:defRPr>
            </a:lvl8pPr>
            <a:lvl9pPr lvl="8" algn="ctr">
              <a:lnSpc>
                <a:spcPct val="100000"/>
              </a:lnSpc>
              <a:spcBef>
                <a:spcPts val="0"/>
              </a:spcBef>
              <a:spcAft>
                <a:spcPts val="0"/>
              </a:spcAft>
              <a:buClr>
                <a:schemeClr val="lt1"/>
              </a:buClr>
              <a:buSzPts val="2600"/>
              <a:buNone/>
              <a:defRPr sz="2600">
                <a:solidFill>
                  <a:schemeClr val="lt1"/>
                </a:solidFill>
              </a:defRPr>
            </a:lvl9pPr>
          </a:lstStyle>
          <a:p>
            <a:endParaRPr/>
          </a:p>
        </p:txBody>
      </p:sp>
      <p:sp>
        <p:nvSpPr>
          <p:cNvPr id="708" name="Google Shape;708;p83"/>
          <p:cNvSpPr txBox="1">
            <a:spLocks noGrp="1"/>
          </p:cNvSpPr>
          <p:nvPr>
            <p:ph type="subTitle" idx="1"/>
          </p:nvPr>
        </p:nvSpPr>
        <p:spPr>
          <a:xfrm>
            <a:off x="685800" y="1518300"/>
            <a:ext cx="7767000" cy="3621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1800"/>
              <a:buFont typeface="Inter"/>
              <a:buNone/>
              <a:defRPr>
                <a:solidFill>
                  <a:schemeClr val="lt1"/>
                </a:solidFill>
                <a:latin typeface="Inter"/>
                <a:ea typeface="Inter"/>
                <a:cs typeface="Inter"/>
                <a:sym typeface="Inter"/>
              </a:defRPr>
            </a:lvl1pPr>
            <a:lvl2pPr lvl="1" algn="ctr">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2pPr>
            <a:lvl3pPr lvl="2" algn="ctr">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3pPr>
            <a:lvl4pPr lvl="3" algn="ctr">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4pPr>
            <a:lvl5pPr lvl="4" algn="ctr">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5pPr>
            <a:lvl6pPr lvl="5" algn="ctr">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6pPr>
            <a:lvl7pPr lvl="6" algn="ctr">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7pPr>
            <a:lvl8pPr lvl="7" algn="ctr">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8pPr>
            <a:lvl9pPr lvl="8" algn="ctr">
              <a:lnSpc>
                <a:spcPct val="115000"/>
              </a:lnSpc>
              <a:spcBef>
                <a:spcPts val="800"/>
              </a:spcBef>
              <a:spcAft>
                <a:spcPts val="800"/>
              </a:spcAft>
              <a:buClr>
                <a:schemeClr val="lt1"/>
              </a:buClr>
              <a:buSzPts val="1800"/>
              <a:buFont typeface="Inter"/>
              <a:buNone/>
              <a:defRPr>
                <a:solidFill>
                  <a:schemeClr val="lt1"/>
                </a:solidFill>
                <a:latin typeface="Inter"/>
                <a:ea typeface="Inter"/>
                <a:cs typeface="Inter"/>
                <a:sym typeface="Inter"/>
              </a:defRPr>
            </a:lvl9pPr>
          </a:lstStyle>
          <a:p>
            <a:endParaRPr/>
          </a:p>
        </p:txBody>
      </p:sp>
      <p:pic>
        <p:nvPicPr>
          <p:cNvPr id="709" name="Google Shape;709;p83"/>
          <p:cNvPicPr preferRelativeResize="0"/>
          <p:nvPr/>
        </p:nvPicPr>
        <p:blipFill rotWithShape="1">
          <a:blip r:embed="rId3">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ark left graphic 1">
  <p:cSld name="Blank White_1_1_1_1_1_1_1_2_1_1_2_8_2_1">
    <p:bg>
      <p:bgPr>
        <a:solidFill>
          <a:schemeClr val="lt2"/>
        </a:solidFill>
        <a:effectLst/>
      </p:bgPr>
    </p:bg>
    <p:spTree>
      <p:nvGrpSpPr>
        <p:cNvPr id="1" name="Shape 76"/>
        <p:cNvGrpSpPr/>
        <p:nvPr/>
      </p:nvGrpSpPr>
      <p:grpSpPr>
        <a:xfrm>
          <a:off x="0" y="0"/>
          <a:ext cx="0" cy="0"/>
          <a:chOff x="0" y="0"/>
          <a:chExt cx="0" cy="0"/>
        </a:xfrm>
      </p:grpSpPr>
      <p:pic>
        <p:nvPicPr>
          <p:cNvPr id="77" name="Google Shape;77;p284"/>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78" name="Google Shape;78;p284"/>
          <p:cNvSpPr txBox="1">
            <a:spLocks noGrp="1"/>
          </p:cNvSpPr>
          <p:nvPr>
            <p:ph type="title"/>
          </p:nvPr>
        </p:nvSpPr>
        <p:spPr>
          <a:xfrm>
            <a:off x="685800" y="507132"/>
            <a:ext cx="7236900" cy="81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None/>
              <a:defRPr sz="2600">
                <a:solidFill>
                  <a:schemeClr val="lt1"/>
                </a:solidFill>
              </a:defRPr>
            </a:lvl1pPr>
            <a:lvl2pPr lvl="1" algn="l">
              <a:lnSpc>
                <a:spcPct val="100000"/>
              </a:lnSpc>
              <a:spcBef>
                <a:spcPts val="0"/>
              </a:spcBef>
              <a:spcAft>
                <a:spcPts val="0"/>
              </a:spcAft>
              <a:buClr>
                <a:schemeClr val="lt1"/>
              </a:buClr>
              <a:buSzPts val="2600"/>
              <a:buNone/>
              <a:defRPr sz="2600">
                <a:solidFill>
                  <a:schemeClr val="lt1"/>
                </a:solidFill>
              </a:defRPr>
            </a:lvl2pPr>
            <a:lvl3pPr lvl="2" algn="l">
              <a:lnSpc>
                <a:spcPct val="100000"/>
              </a:lnSpc>
              <a:spcBef>
                <a:spcPts val="0"/>
              </a:spcBef>
              <a:spcAft>
                <a:spcPts val="0"/>
              </a:spcAft>
              <a:buClr>
                <a:schemeClr val="lt1"/>
              </a:buClr>
              <a:buSzPts val="2600"/>
              <a:buNone/>
              <a:defRPr sz="2600">
                <a:solidFill>
                  <a:schemeClr val="lt1"/>
                </a:solidFill>
              </a:defRPr>
            </a:lvl3pPr>
            <a:lvl4pPr lvl="3" algn="l">
              <a:lnSpc>
                <a:spcPct val="100000"/>
              </a:lnSpc>
              <a:spcBef>
                <a:spcPts val="0"/>
              </a:spcBef>
              <a:spcAft>
                <a:spcPts val="0"/>
              </a:spcAft>
              <a:buClr>
                <a:schemeClr val="lt1"/>
              </a:buClr>
              <a:buSzPts val="2600"/>
              <a:buNone/>
              <a:defRPr sz="2600">
                <a:solidFill>
                  <a:schemeClr val="lt1"/>
                </a:solidFill>
              </a:defRPr>
            </a:lvl4pPr>
            <a:lvl5pPr lvl="4" algn="l">
              <a:lnSpc>
                <a:spcPct val="100000"/>
              </a:lnSpc>
              <a:spcBef>
                <a:spcPts val="0"/>
              </a:spcBef>
              <a:spcAft>
                <a:spcPts val="0"/>
              </a:spcAft>
              <a:buClr>
                <a:schemeClr val="lt1"/>
              </a:buClr>
              <a:buSzPts val="2600"/>
              <a:buNone/>
              <a:defRPr sz="2600">
                <a:solidFill>
                  <a:schemeClr val="lt1"/>
                </a:solidFill>
              </a:defRPr>
            </a:lvl5pPr>
            <a:lvl6pPr lvl="5" algn="l">
              <a:lnSpc>
                <a:spcPct val="100000"/>
              </a:lnSpc>
              <a:spcBef>
                <a:spcPts val="0"/>
              </a:spcBef>
              <a:spcAft>
                <a:spcPts val="0"/>
              </a:spcAft>
              <a:buClr>
                <a:schemeClr val="lt1"/>
              </a:buClr>
              <a:buSzPts val="2600"/>
              <a:buNone/>
              <a:defRPr sz="2600">
                <a:solidFill>
                  <a:schemeClr val="lt1"/>
                </a:solidFill>
              </a:defRPr>
            </a:lvl6pPr>
            <a:lvl7pPr lvl="6" algn="l">
              <a:lnSpc>
                <a:spcPct val="100000"/>
              </a:lnSpc>
              <a:spcBef>
                <a:spcPts val="0"/>
              </a:spcBef>
              <a:spcAft>
                <a:spcPts val="0"/>
              </a:spcAft>
              <a:buClr>
                <a:schemeClr val="lt1"/>
              </a:buClr>
              <a:buSzPts val="2600"/>
              <a:buNone/>
              <a:defRPr sz="2600">
                <a:solidFill>
                  <a:schemeClr val="lt1"/>
                </a:solidFill>
              </a:defRPr>
            </a:lvl7pPr>
            <a:lvl8pPr lvl="7" algn="l">
              <a:lnSpc>
                <a:spcPct val="100000"/>
              </a:lnSpc>
              <a:spcBef>
                <a:spcPts val="0"/>
              </a:spcBef>
              <a:spcAft>
                <a:spcPts val="0"/>
              </a:spcAft>
              <a:buClr>
                <a:schemeClr val="lt1"/>
              </a:buClr>
              <a:buSzPts val="2600"/>
              <a:buNone/>
              <a:defRPr sz="2600">
                <a:solidFill>
                  <a:schemeClr val="lt1"/>
                </a:solidFill>
              </a:defRPr>
            </a:lvl8pPr>
            <a:lvl9pPr lvl="8" algn="l">
              <a:lnSpc>
                <a:spcPct val="100000"/>
              </a:lnSpc>
              <a:spcBef>
                <a:spcPts val="0"/>
              </a:spcBef>
              <a:spcAft>
                <a:spcPts val="0"/>
              </a:spcAft>
              <a:buClr>
                <a:schemeClr val="lt1"/>
              </a:buClr>
              <a:buSzPts val="2600"/>
              <a:buNone/>
              <a:defRPr sz="2600">
                <a:solidFill>
                  <a:schemeClr val="lt1"/>
                </a:solidFill>
              </a:defRPr>
            </a:lvl9pPr>
          </a:lstStyle>
          <a:p>
            <a:endParaRPr/>
          </a:p>
        </p:txBody>
      </p:sp>
      <p:sp>
        <p:nvSpPr>
          <p:cNvPr id="79" name="Google Shape;79;p284"/>
          <p:cNvSpPr txBox="1">
            <a:spLocks noGrp="1"/>
          </p:cNvSpPr>
          <p:nvPr>
            <p:ph type="subTitle" idx="1"/>
          </p:nvPr>
        </p:nvSpPr>
        <p:spPr>
          <a:xfrm>
            <a:off x="685800" y="1518300"/>
            <a:ext cx="7236900" cy="362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800"/>
              <a:buFont typeface="Inter"/>
              <a:buNone/>
              <a:defRPr>
                <a:solidFill>
                  <a:schemeClr val="lt1"/>
                </a:solidFill>
                <a:latin typeface="Inter"/>
                <a:ea typeface="Inter"/>
                <a:cs typeface="Inter"/>
                <a:sym typeface="Inter"/>
              </a:defRPr>
            </a:lvl1pPr>
            <a:lvl2pPr lvl="1"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2pPr>
            <a:lvl3pPr lvl="2"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3pPr>
            <a:lvl4pPr lvl="3"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4pPr>
            <a:lvl5pPr lvl="4"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5pPr>
            <a:lvl6pPr lvl="5"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6pPr>
            <a:lvl7pPr lvl="6"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7pPr>
            <a:lvl8pPr lvl="7"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8pPr>
            <a:lvl9pPr lvl="8" algn="l">
              <a:lnSpc>
                <a:spcPct val="115000"/>
              </a:lnSpc>
              <a:spcBef>
                <a:spcPts val="800"/>
              </a:spcBef>
              <a:spcAft>
                <a:spcPts val="800"/>
              </a:spcAft>
              <a:buClr>
                <a:schemeClr val="lt1"/>
              </a:buClr>
              <a:buSzPts val="1800"/>
              <a:buFont typeface="Inter"/>
              <a:buNone/>
              <a:defRPr>
                <a:solidFill>
                  <a:schemeClr val="lt1"/>
                </a:solidFill>
                <a:latin typeface="Inter"/>
                <a:ea typeface="Inter"/>
                <a:cs typeface="Inter"/>
                <a:sym typeface="Inter"/>
              </a:defRPr>
            </a:lvl9pPr>
          </a:lstStyle>
          <a:p>
            <a:endParaRPr/>
          </a:p>
        </p:txBody>
      </p:sp>
      <p:sp>
        <p:nvSpPr>
          <p:cNvPr id="80" name="Google Shape;80;p284"/>
          <p:cNvSpPr txBox="1">
            <a:spLocks noGrp="1"/>
          </p:cNvSpPr>
          <p:nvPr>
            <p:ph type="body" idx="2"/>
          </p:nvPr>
        </p:nvSpPr>
        <p:spPr>
          <a:xfrm>
            <a:off x="685800" y="1831950"/>
            <a:ext cx="7236900" cy="28968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0"/>
              </a:spcBef>
              <a:spcAft>
                <a:spcPts val="0"/>
              </a:spcAft>
              <a:buClr>
                <a:schemeClr val="lt1"/>
              </a:buClr>
              <a:buSzPts val="1600"/>
              <a:buFont typeface="Inter"/>
              <a:buChar char="●"/>
              <a:defRPr>
                <a:solidFill>
                  <a:schemeClr val="lt1"/>
                </a:solidFill>
                <a:latin typeface="Inter"/>
                <a:ea typeface="Inter"/>
                <a:cs typeface="Inter"/>
                <a:sym typeface="Inter"/>
              </a:defRPr>
            </a:lvl1pPr>
            <a:lvl2pPr marL="914400" lvl="1" indent="-342900" algn="l">
              <a:lnSpc>
                <a:spcPct val="115000"/>
              </a:lnSpc>
              <a:spcBef>
                <a:spcPts val="800"/>
              </a:spcBef>
              <a:spcAft>
                <a:spcPts val="0"/>
              </a:spcAft>
              <a:buClr>
                <a:schemeClr val="lt1"/>
              </a:buClr>
              <a:buSzPts val="1800"/>
              <a:buFont typeface="Inter"/>
              <a:buChar char="○"/>
              <a:defRPr>
                <a:solidFill>
                  <a:schemeClr val="lt1"/>
                </a:solidFill>
                <a:latin typeface="Inter"/>
                <a:ea typeface="Inter"/>
                <a:cs typeface="Inter"/>
                <a:sym typeface="Inter"/>
              </a:defRPr>
            </a:lvl2pPr>
            <a:lvl3pPr marL="1371600" lvl="2"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3pPr>
            <a:lvl4pPr marL="1828800" lvl="3"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4pPr>
            <a:lvl5pPr marL="2286000" lvl="4"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5pPr>
            <a:lvl6pPr marL="2743200" lvl="5"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6pPr>
            <a:lvl7pPr marL="3200400" lvl="6"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7pPr>
            <a:lvl8pPr marL="3657600" lvl="7"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8pPr>
            <a:lvl9pPr marL="4114800" lvl="8" indent="-342900" algn="l">
              <a:lnSpc>
                <a:spcPct val="115000"/>
              </a:lnSpc>
              <a:spcBef>
                <a:spcPts val="800"/>
              </a:spcBef>
              <a:spcAft>
                <a:spcPts val="800"/>
              </a:spcAft>
              <a:buClr>
                <a:schemeClr val="lt1"/>
              </a:buClr>
              <a:buSzPts val="1800"/>
              <a:buFont typeface="Inter"/>
              <a:buChar char="ᐨ"/>
              <a:defRPr>
                <a:solidFill>
                  <a:schemeClr val="lt1"/>
                </a:solidFill>
                <a:latin typeface="Inter"/>
                <a:ea typeface="Inter"/>
                <a:cs typeface="Inter"/>
                <a:sym typeface="Inter"/>
              </a:defRPr>
            </a:lvl9pPr>
          </a:lstStyle>
          <a:p>
            <a:endParaRPr/>
          </a:p>
        </p:txBody>
      </p:sp>
      <p:pic>
        <p:nvPicPr>
          <p:cNvPr id="81" name="Google Shape;81;p284"/>
          <p:cNvPicPr preferRelativeResize="0"/>
          <p:nvPr/>
        </p:nvPicPr>
        <p:blipFill rotWithShape="1">
          <a:blip r:embed="rId3">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Dark center graphic title only">
  <p:cSld name="Blank White_1_1_1_1_1_1_1_2_1_1_2_7_1_1">
    <p:bg>
      <p:bgPr>
        <a:solidFill>
          <a:schemeClr val="lt2"/>
        </a:solidFill>
        <a:effectLst/>
      </p:bgPr>
    </p:bg>
    <p:spTree>
      <p:nvGrpSpPr>
        <p:cNvPr id="1" name="Shape 710"/>
        <p:cNvGrpSpPr/>
        <p:nvPr/>
      </p:nvGrpSpPr>
      <p:grpSpPr>
        <a:xfrm>
          <a:off x="0" y="0"/>
          <a:ext cx="0" cy="0"/>
          <a:chOff x="0" y="0"/>
          <a:chExt cx="0" cy="0"/>
        </a:xfrm>
      </p:grpSpPr>
      <p:pic>
        <p:nvPicPr>
          <p:cNvPr id="711" name="Google Shape;711;p84"/>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712" name="Google Shape;712;p84"/>
          <p:cNvSpPr txBox="1">
            <a:spLocks noGrp="1"/>
          </p:cNvSpPr>
          <p:nvPr>
            <p:ph type="title"/>
          </p:nvPr>
        </p:nvSpPr>
        <p:spPr>
          <a:xfrm>
            <a:off x="685800" y="507138"/>
            <a:ext cx="7767000" cy="8103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2600"/>
              <a:buNone/>
              <a:defRPr sz="2600">
                <a:solidFill>
                  <a:schemeClr val="lt1"/>
                </a:solidFill>
              </a:defRPr>
            </a:lvl1pPr>
            <a:lvl2pPr lvl="1" algn="ctr">
              <a:lnSpc>
                <a:spcPct val="100000"/>
              </a:lnSpc>
              <a:spcBef>
                <a:spcPts val="0"/>
              </a:spcBef>
              <a:spcAft>
                <a:spcPts val="0"/>
              </a:spcAft>
              <a:buClr>
                <a:schemeClr val="lt1"/>
              </a:buClr>
              <a:buSzPts val="2600"/>
              <a:buNone/>
              <a:defRPr sz="2600">
                <a:solidFill>
                  <a:schemeClr val="lt1"/>
                </a:solidFill>
              </a:defRPr>
            </a:lvl2pPr>
            <a:lvl3pPr lvl="2" algn="ctr">
              <a:lnSpc>
                <a:spcPct val="100000"/>
              </a:lnSpc>
              <a:spcBef>
                <a:spcPts val="0"/>
              </a:spcBef>
              <a:spcAft>
                <a:spcPts val="0"/>
              </a:spcAft>
              <a:buClr>
                <a:schemeClr val="lt1"/>
              </a:buClr>
              <a:buSzPts val="2600"/>
              <a:buNone/>
              <a:defRPr sz="2600">
                <a:solidFill>
                  <a:schemeClr val="lt1"/>
                </a:solidFill>
              </a:defRPr>
            </a:lvl3pPr>
            <a:lvl4pPr lvl="3" algn="ctr">
              <a:lnSpc>
                <a:spcPct val="100000"/>
              </a:lnSpc>
              <a:spcBef>
                <a:spcPts val="0"/>
              </a:spcBef>
              <a:spcAft>
                <a:spcPts val="0"/>
              </a:spcAft>
              <a:buClr>
                <a:schemeClr val="lt1"/>
              </a:buClr>
              <a:buSzPts val="2600"/>
              <a:buNone/>
              <a:defRPr sz="2600">
                <a:solidFill>
                  <a:schemeClr val="lt1"/>
                </a:solidFill>
              </a:defRPr>
            </a:lvl4pPr>
            <a:lvl5pPr lvl="4" algn="ctr">
              <a:lnSpc>
                <a:spcPct val="100000"/>
              </a:lnSpc>
              <a:spcBef>
                <a:spcPts val="0"/>
              </a:spcBef>
              <a:spcAft>
                <a:spcPts val="0"/>
              </a:spcAft>
              <a:buClr>
                <a:schemeClr val="lt1"/>
              </a:buClr>
              <a:buSzPts val="2600"/>
              <a:buNone/>
              <a:defRPr sz="2600">
                <a:solidFill>
                  <a:schemeClr val="lt1"/>
                </a:solidFill>
              </a:defRPr>
            </a:lvl5pPr>
            <a:lvl6pPr lvl="5" algn="ctr">
              <a:lnSpc>
                <a:spcPct val="100000"/>
              </a:lnSpc>
              <a:spcBef>
                <a:spcPts val="0"/>
              </a:spcBef>
              <a:spcAft>
                <a:spcPts val="0"/>
              </a:spcAft>
              <a:buClr>
                <a:schemeClr val="lt1"/>
              </a:buClr>
              <a:buSzPts val="2600"/>
              <a:buNone/>
              <a:defRPr sz="2600">
                <a:solidFill>
                  <a:schemeClr val="lt1"/>
                </a:solidFill>
              </a:defRPr>
            </a:lvl6pPr>
            <a:lvl7pPr lvl="6" algn="ctr">
              <a:lnSpc>
                <a:spcPct val="100000"/>
              </a:lnSpc>
              <a:spcBef>
                <a:spcPts val="0"/>
              </a:spcBef>
              <a:spcAft>
                <a:spcPts val="0"/>
              </a:spcAft>
              <a:buClr>
                <a:schemeClr val="lt1"/>
              </a:buClr>
              <a:buSzPts val="2600"/>
              <a:buNone/>
              <a:defRPr sz="2600">
                <a:solidFill>
                  <a:schemeClr val="lt1"/>
                </a:solidFill>
              </a:defRPr>
            </a:lvl7pPr>
            <a:lvl8pPr lvl="7" algn="ctr">
              <a:lnSpc>
                <a:spcPct val="100000"/>
              </a:lnSpc>
              <a:spcBef>
                <a:spcPts val="0"/>
              </a:spcBef>
              <a:spcAft>
                <a:spcPts val="0"/>
              </a:spcAft>
              <a:buClr>
                <a:schemeClr val="lt1"/>
              </a:buClr>
              <a:buSzPts val="2600"/>
              <a:buNone/>
              <a:defRPr sz="2600">
                <a:solidFill>
                  <a:schemeClr val="lt1"/>
                </a:solidFill>
              </a:defRPr>
            </a:lvl8pPr>
            <a:lvl9pPr lvl="8" algn="ctr">
              <a:lnSpc>
                <a:spcPct val="100000"/>
              </a:lnSpc>
              <a:spcBef>
                <a:spcPts val="0"/>
              </a:spcBef>
              <a:spcAft>
                <a:spcPts val="0"/>
              </a:spcAft>
              <a:buClr>
                <a:schemeClr val="lt1"/>
              </a:buClr>
              <a:buSzPts val="2600"/>
              <a:buNone/>
              <a:defRPr sz="2600">
                <a:solidFill>
                  <a:schemeClr val="lt1"/>
                </a:solidFill>
              </a:defRPr>
            </a:lvl9pPr>
          </a:lstStyle>
          <a:p>
            <a:endParaRPr/>
          </a:p>
        </p:txBody>
      </p:sp>
      <p:pic>
        <p:nvPicPr>
          <p:cNvPr id="713" name="Google Shape;713;p84"/>
          <p:cNvPicPr preferRelativeResize="0"/>
          <p:nvPr/>
        </p:nvPicPr>
        <p:blipFill rotWithShape="1">
          <a:blip r:embed="rId3">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Dark center title only">
  <p:cSld name="Blank White_1_1_1_1_1_1_1_2_1_1_2_7_1_1_3">
    <p:bg>
      <p:bgPr>
        <a:solidFill>
          <a:schemeClr val="lt2"/>
        </a:solidFill>
        <a:effectLst/>
      </p:bgPr>
    </p:bg>
    <p:spTree>
      <p:nvGrpSpPr>
        <p:cNvPr id="1" name="Shape 714"/>
        <p:cNvGrpSpPr/>
        <p:nvPr/>
      </p:nvGrpSpPr>
      <p:grpSpPr>
        <a:xfrm>
          <a:off x="0" y="0"/>
          <a:ext cx="0" cy="0"/>
          <a:chOff x="0" y="0"/>
          <a:chExt cx="0" cy="0"/>
        </a:xfrm>
      </p:grpSpPr>
      <p:sp>
        <p:nvSpPr>
          <p:cNvPr id="715" name="Google Shape;715;p85"/>
          <p:cNvSpPr txBox="1">
            <a:spLocks noGrp="1"/>
          </p:cNvSpPr>
          <p:nvPr>
            <p:ph type="title"/>
          </p:nvPr>
        </p:nvSpPr>
        <p:spPr>
          <a:xfrm>
            <a:off x="685800" y="507138"/>
            <a:ext cx="7767000" cy="8103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2600"/>
              <a:buNone/>
              <a:defRPr sz="2600">
                <a:solidFill>
                  <a:schemeClr val="lt1"/>
                </a:solidFill>
              </a:defRPr>
            </a:lvl1pPr>
            <a:lvl2pPr lvl="1" algn="ctr">
              <a:lnSpc>
                <a:spcPct val="100000"/>
              </a:lnSpc>
              <a:spcBef>
                <a:spcPts val="0"/>
              </a:spcBef>
              <a:spcAft>
                <a:spcPts val="0"/>
              </a:spcAft>
              <a:buClr>
                <a:schemeClr val="lt1"/>
              </a:buClr>
              <a:buSzPts val="2600"/>
              <a:buNone/>
              <a:defRPr sz="2600">
                <a:solidFill>
                  <a:schemeClr val="lt1"/>
                </a:solidFill>
              </a:defRPr>
            </a:lvl2pPr>
            <a:lvl3pPr lvl="2" algn="ctr">
              <a:lnSpc>
                <a:spcPct val="100000"/>
              </a:lnSpc>
              <a:spcBef>
                <a:spcPts val="0"/>
              </a:spcBef>
              <a:spcAft>
                <a:spcPts val="0"/>
              </a:spcAft>
              <a:buClr>
                <a:schemeClr val="lt1"/>
              </a:buClr>
              <a:buSzPts val="2600"/>
              <a:buNone/>
              <a:defRPr sz="2600">
                <a:solidFill>
                  <a:schemeClr val="lt1"/>
                </a:solidFill>
              </a:defRPr>
            </a:lvl3pPr>
            <a:lvl4pPr lvl="3" algn="ctr">
              <a:lnSpc>
                <a:spcPct val="100000"/>
              </a:lnSpc>
              <a:spcBef>
                <a:spcPts val="0"/>
              </a:spcBef>
              <a:spcAft>
                <a:spcPts val="0"/>
              </a:spcAft>
              <a:buClr>
                <a:schemeClr val="lt1"/>
              </a:buClr>
              <a:buSzPts val="2600"/>
              <a:buNone/>
              <a:defRPr sz="2600">
                <a:solidFill>
                  <a:schemeClr val="lt1"/>
                </a:solidFill>
              </a:defRPr>
            </a:lvl4pPr>
            <a:lvl5pPr lvl="4" algn="ctr">
              <a:lnSpc>
                <a:spcPct val="100000"/>
              </a:lnSpc>
              <a:spcBef>
                <a:spcPts val="0"/>
              </a:spcBef>
              <a:spcAft>
                <a:spcPts val="0"/>
              </a:spcAft>
              <a:buClr>
                <a:schemeClr val="lt1"/>
              </a:buClr>
              <a:buSzPts val="2600"/>
              <a:buNone/>
              <a:defRPr sz="2600">
                <a:solidFill>
                  <a:schemeClr val="lt1"/>
                </a:solidFill>
              </a:defRPr>
            </a:lvl5pPr>
            <a:lvl6pPr lvl="5" algn="ctr">
              <a:lnSpc>
                <a:spcPct val="100000"/>
              </a:lnSpc>
              <a:spcBef>
                <a:spcPts val="0"/>
              </a:spcBef>
              <a:spcAft>
                <a:spcPts val="0"/>
              </a:spcAft>
              <a:buClr>
                <a:schemeClr val="lt1"/>
              </a:buClr>
              <a:buSzPts val="2600"/>
              <a:buNone/>
              <a:defRPr sz="2600">
                <a:solidFill>
                  <a:schemeClr val="lt1"/>
                </a:solidFill>
              </a:defRPr>
            </a:lvl6pPr>
            <a:lvl7pPr lvl="6" algn="ctr">
              <a:lnSpc>
                <a:spcPct val="100000"/>
              </a:lnSpc>
              <a:spcBef>
                <a:spcPts val="0"/>
              </a:spcBef>
              <a:spcAft>
                <a:spcPts val="0"/>
              </a:spcAft>
              <a:buClr>
                <a:schemeClr val="lt1"/>
              </a:buClr>
              <a:buSzPts val="2600"/>
              <a:buNone/>
              <a:defRPr sz="2600">
                <a:solidFill>
                  <a:schemeClr val="lt1"/>
                </a:solidFill>
              </a:defRPr>
            </a:lvl7pPr>
            <a:lvl8pPr lvl="7" algn="ctr">
              <a:lnSpc>
                <a:spcPct val="100000"/>
              </a:lnSpc>
              <a:spcBef>
                <a:spcPts val="0"/>
              </a:spcBef>
              <a:spcAft>
                <a:spcPts val="0"/>
              </a:spcAft>
              <a:buClr>
                <a:schemeClr val="lt1"/>
              </a:buClr>
              <a:buSzPts val="2600"/>
              <a:buNone/>
              <a:defRPr sz="2600">
                <a:solidFill>
                  <a:schemeClr val="lt1"/>
                </a:solidFill>
              </a:defRPr>
            </a:lvl8pPr>
            <a:lvl9pPr lvl="8" algn="ctr">
              <a:lnSpc>
                <a:spcPct val="100000"/>
              </a:lnSpc>
              <a:spcBef>
                <a:spcPts val="0"/>
              </a:spcBef>
              <a:spcAft>
                <a:spcPts val="0"/>
              </a:spcAft>
              <a:buClr>
                <a:schemeClr val="lt1"/>
              </a:buClr>
              <a:buSzPts val="2600"/>
              <a:buNone/>
              <a:defRPr sz="2600">
                <a:solidFill>
                  <a:schemeClr val="lt1"/>
                </a:solidFill>
              </a:defRPr>
            </a:lvl9pPr>
          </a:lstStyle>
          <a:p>
            <a:endParaRPr/>
          </a:p>
        </p:txBody>
      </p:sp>
      <p:pic>
        <p:nvPicPr>
          <p:cNvPr id="716" name="Google Shape;716;p85"/>
          <p:cNvPicPr preferRelativeResize="0"/>
          <p:nvPr/>
        </p:nvPicPr>
        <p:blipFill rotWithShape="1">
          <a:blip r:embed="rId2">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Dark generic">
  <p:cSld name="Blank White_1_1_1_1_1_1_1_2_1_1_2_7_1_1_1">
    <p:bg>
      <p:bgPr>
        <a:solidFill>
          <a:schemeClr val="lt2"/>
        </a:solidFill>
        <a:effectLst/>
      </p:bgPr>
    </p:bg>
    <p:spTree>
      <p:nvGrpSpPr>
        <p:cNvPr id="1" name="Shape 717"/>
        <p:cNvGrpSpPr/>
        <p:nvPr/>
      </p:nvGrpSpPr>
      <p:grpSpPr>
        <a:xfrm>
          <a:off x="0" y="0"/>
          <a:ext cx="0" cy="0"/>
          <a:chOff x="0" y="0"/>
          <a:chExt cx="0" cy="0"/>
        </a:xfrm>
      </p:grpSpPr>
      <p:pic>
        <p:nvPicPr>
          <p:cNvPr id="718" name="Google Shape;718;p86"/>
          <p:cNvPicPr preferRelativeResize="0"/>
          <p:nvPr/>
        </p:nvPicPr>
        <p:blipFill rotWithShape="1">
          <a:blip r:embed="rId2">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List - vertical">
  <p:cSld name="Blank White_1_1_1_1_1_1_1_2_1_1_1_1_2_1_1_1_1">
    <p:bg>
      <p:bgPr>
        <a:solidFill>
          <a:schemeClr val="lt2"/>
        </a:solidFill>
        <a:effectLst/>
      </p:bgPr>
    </p:bg>
    <p:spTree>
      <p:nvGrpSpPr>
        <p:cNvPr id="1" name="Shape 719"/>
        <p:cNvGrpSpPr/>
        <p:nvPr/>
      </p:nvGrpSpPr>
      <p:grpSpPr>
        <a:xfrm>
          <a:off x="0" y="0"/>
          <a:ext cx="0" cy="0"/>
          <a:chOff x="0" y="0"/>
          <a:chExt cx="0" cy="0"/>
        </a:xfrm>
      </p:grpSpPr>
      <p:pic>
        <p:nvPicPr>
          <p:cNvPr id="720" name="Google Shape;720;p87"/>
          <p:cNvPicPr preferRelativeResize="0"/>
          <p:nvPr/>
        </p:nvPicPr>
        <p:blipFill rotWithShape="1">
          <a:blip r:embed="rId2">
            <a:alphaModFix/>
          </a:blip>
          <a:srcRect/>
          <a:stretch/>
        </p:blipFill>
        <p:spPr>
          <a:xfrm>
            <a:off x="8183702" y="4691125"/>
            <a:ext cx="703049" cy="241850"/>
          </a:xfrm>
          <a:prstGeom prst="rect">
            <a:avLst/>
          </a:prstGeom>
          <a:noFill/>
          <a:ln>
            <a:noFill/>
          </a:ln>
        </p:spPr>
      </p:pic>
      <p:sp>
        <p:nvSpPr>
          <p:cNvPr id="721" name="Google Shape;721;p87"/>
          <p:cNvSpPr txBox="1">
            <a:spLocks noGrp="1"/>
          </p:cNvSpPr>
          <p:nvPr>
            <p:ph type="title"/>
          </p:nvPr>
        </p:nvSpPr>
        <p:spPr>
          <a:xfrm>
            <a:off x="1085847" y="2145300"/>
            <a:ext cx="2212800" cy="8529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rgbClr val="FFFFFF"/>
              </a:buClr>
              <a:buSzPts val="2600"/>
              <a:buNone/>
              <a:defRPr sz="2600">
                <a:solidFill>
                  <a:srgbClr val="FFFFFF"/>
                </a:solidFill>
              </a:defRPr>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Tree>
  </p:cSld>
  <p:clrMapOvr>
    <a:masterClrMapping/>
  </p:clrMapOvr>
  <p:extLst>
    <p:ext uri="{DCECCB84-F9BA-43D5-87BE-67443E8EF086}">
      <p15:sldGuideLst xmlns:p15="http://schemas.microsoft.com/office/powerpoint/2012/main">
        <p15:guide id="1" pos="684">
          <p15:clr>
            <a:srgbClr val="E46962"/>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List - horizontal">
  <p:cSld name="Blank White_1_1_1_1_1_1_1_2_1_1_2_8_1_1">
    <p:bg>
      <p:bgPr>
        <a:solidFill>
          <a:schemeClr val="lt2"/>
        </a:solidFill>
        <a:effectLst/>
      </p:bgPr>
    </p:bg>
    <p:spTree>
      <p:nvGrpSpPr>
        <p:cNvPr id="1" name="Shape 722"/>
        <p:cNvGrpSpPr/>
        <p:nvPr/>
      </p:nvGrpSpPr>
      <p:grpSpPr>
        <a:xfrm>
          <a:off x="0" y="0"/>
          <a:ext cx="0" cy="0"/>
          <a:chOff x="0" y="0"/>
          <a:chExt cx="0" cy="0"/>
        </a:xfrm>
      </p:grpSpPr>
      <p:sp>
        <p:nvSpPr>
          <p:cNvPr id="723" name="Google Shape;723;p88"/>
          <p:cNvSpPr txBox="1">
            <a:spLocks noGrp="1"/>
          </p:cNvSpPr>
          <p:nvPr>
            <p:ph type="title"/>
          </p:nvPr>
        </p:nvSpPr>
        <p:spPr>
          <a:xfrm>
            <a:off x="685800" y="507132"/>
            <a:ext cx="7236900" cy="81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None/>
              <a:defRPr sz="2600">
                <a:solidFill>
                  <a:schemeClr val="lt1"/>
                </a:solidFill>
              </a:defRPr>
            </a:lvl1pPr>
            <a:lvl2pPr lvl="1" algn="l">
              <a:lnSpc>
                <a:spcPct val="100000"/>
              </a:lnSpc>
              <a:spcBef>
                <a:spcPts val="0"/>
              </a:spcBef>
              <a:spcAft>
                <a:spcPts val="0"/>
              </a:spcAft>
              <a:buClr>
                <a:schemeClr val="lt1"/>
              </a:buClr>
              <a:buSzPts val="2600"/>
              <a:buNone/>
              <a:defRPr sz="2600">
                <a:solidFill>
                  <a:schemeClr val="lt1"/>
                </a:solidFill>
              </a:defRPr>
            </a:lvl2pPr>
            <a:lvl3pPr lvl="2" algn="l">
              <a:lnSpc>
                <a:spcPct val="100000"/>
              </a:lnSpc>
              <a:spcBef>
                <a:spcPts val="0"/>
              </a:spcBef>
              <a:spcAft>
                <a:spcPts val="0"/>
              </a:spcAft>
              <a:buClr>
                <a:schemeClr val="lt1"/>
              </a:buClr>
              <a:buSzPts val="2600"/>
              <a:buNone/>
              <a:defRPr sz="2600">
                <a:solidFill>
                  <a:schemeClr val="lt1"/>
                </a:solidFill>
              </a:defRPr>
            </a:lvl3pPr>
            <a:lvl4pPr lvl="3" algn="l">
              <a:lnSpc>
                <a:spcPct val="100000"/>
              </a:lnSpc>
              <a:spcBef>
                <a:spcPts val="0"/>
              </a:spcBef>
              <a:spcAft>
                <a:spcPts val="0"/>
              </a:spcAft>
              <a:buClr>
                <a:schemeClr val="lt1"/>
              </a:buClr>
              <a:buSzPts val="2600"/>
              <a:buNone/>
              <a:defRPr sz="2600">
                <a:solidFill>
                  <a:schemeClr val="lt1"/>
                </a:solidFill>
              </a:defRPr>
            </a:lvl4pPr>
            <a:lvl5pPr lvl="4" algn="l">
              <a:lnSpc>
                <a:spcPct val="100000"/>
              </a:lnSpc>
              <a:spcBef>
                <a:spcPts val="0"/>
              </a:spcBef>
              <a:spcAft>
                <a:spcPts val="0"/>
              </a:spcAft>
              <a:buClr>
                <a:schemeClr val="lt1"/>
              </a:buClr>
              <a:buSzPts val="2600"/>
              <a:buNone/>
              <a:defRPr sz="2600">
                <a:solidFill>
                  <a:schemeClr val="lt1"/>
                </a:solidFill>
              </a:defRPr>
            </a:lvl5pPr>
            <a:lvl6pPr lvl="5" algn="l">
              <a:lnSpc>
                <a:spcPct val="100000"/>
              </a:lnSpc>
              <a:spcBef>
                <a:spcPts val="0"/>
              </a:spcBef>
              <a:spcAft>
                <a:spcPts val="0"/>
              </a:spcAft>
              <a:buClr>
                <a:schemeClr val="lt1"/>
              </a:buClr>
              <a:buSzPts val="2600"/>
              <a:buNone/>
              <a:defRPr sz="2600">
                <a:solidFill>
                  <a:schemeClr val="lt1"/>
                </a:solidFill>
              </a:defRPr>
            </a:lvl6pPr>
            <a:lvl7pPr lvl="6" algn="l">
              <a:lnSpc>
                <a:spcPct val="100000"/>
              </a:lnSpc>
              <a:spcBef>
                <a:spcPts val="0"/>
              </a:spcBef>
              <a:spcAft>
                <a:spcPts val="0"/>
              </a:spcAft>
              <a:buClr>
                <a:schemeClr val="lt1"/>
              </a:buClr>
              <a:buSzPts val="2600"/>
              <a:buNone/>
              <a:defRPr sz="2600">
                <a:solidFill>
                  <a:schemeClr val="lt1"/>
                </a:solidFill>
              </a:defRPr>
            </a:lvl7pPr>
            <a:lvl8pPr lvl="7" algn="l">
              <a:lnSpc>
                <a:spcPct val="100000"/>
              </a:lnSpc>
              <a:spcBef>
                <a:spcPts val="0"/>
              </a:spcBef>
              <a:spcAft>
                <a:spcPts val="0"/>
              </a:spcAft>
              <a:buClr>
                <a:schemeClr val="lt1"/>
              </a:buClr>
              <a:buSzPts val="2600"/>
              <a:buNone/>
              <a:defRPr sz="2600">
                <a:solidFill>
                  <a:schemeClr val="lt1"/>
                </a:solidFill>
              </a:defRPr>
            </a:lvl8pPr>
            <a:lvl9pPr lvl="8" algn="l">
              <a:lnSpc>
                <a:spcPct val="100000"/>
              </a:lnSpc>
              <a:spcBef>
                <a:spcPts val="0"/>
              </a:spcBef>
              <a:spcAft>
                <a:spcPts val="0"/>
              </a:spcAft>
              <a:buClr>
                <a:schemeClr val="lt1"/>
              </a:buClr>
              <a:buSzPts val="2600"/>
              <a:buNone/>
              <a:defRPr sz="2600">
                <a:solidFill>
                  <a:schemeClr val="lt1"/>
                </a:solidFill>
              </a:defRPr>
            </a:lvl9pPr>
          </a:lstStyle>
          <a:p>
            <a:endParaRPr/>
          </a:p>
        </p:txBody>
      </p:sp>
      <p:pic>
        <p:nvPicPr>
          <p:cNvPr id="724" name="Google Shape;724;p88"/>
          <p:cNvPicPr preferRelativeResize="0"/>
          <p:nvPr/>
        </p:nvPicPr>
        <p:blipFill rotWithShape="1">
          <a:blip r:embed="rId2">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Big impact 1">
  <p:cSld name="Blank White_1_1_1_1_1_1_1_2_1_1_2_3_3">
    <p:spTree>
      <p:nvGrpSpPr>
        <p:cNvPr id="1" name="Shape 730"/>
        <p:cNvGrpSpPr/>
        <p:nvPr/>
      </p:nvGrpSpPr>
      <p:grpSpPr>
        <a:xfrm>
          <a:off x="0" y="0"/>
          <a:ext cx="0" cy="0"/>
          <a:chOff x="0" y="0"/>
          <a:chExt cx="0" cy="0"/>
        </a:xfrm>
      </p:grpSpPr>
      <p:pic>
        <p:nvPicPr>
          <p:cNvPr id="731" name="Google Shape;731;p90"/>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732" name="Google Shape;732;p90"/>
          <p:cNvSpPr txBox="1">
            <a:spLocks noGrp="1"/>
          </p:cNvSpPr>
          <p:nvPr>
            <p:ph type="title"/>
          </p:nvPr>
        </p:nvSpPr>
        <p:spPr>
          <a:xfrm>
            <a:off x="685800" y="2166600"/>
            <a:ext cx="3465000" cy="8103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Tree>
  </p:cSld>
  <p:clrMapOvr>
    <a:masterClrMapping/>
  </p:clrMapOvr>
  <p:extLst>
    <p:ext uri="{DCECCB84-F9BA-43D5-87BE-67443E8EF086}">
      <p15:sldGuideLst xmlns:p15="http://schemas.microsoft.com/office/powerpoint/2012/main">
        <p15:guide id="1" pos="432">
          <p15:clr>
            <a:srgbClr val="FA7B17"/>
          </p15:clr>
        </p15:guide>
        <p15:guide id="2" orient="horz" pos="1620">
          <p15:clr>
            <a:srgbClr val="FA7B17"/>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Blank">
  <p:cSld name="Blank White_1_1_1_1_1_1_1_2_1_1_2_3_3_3">
    <p:spTree>
      <p:nvGrpSpPr>
        <p:cNvPr id="1" name="Shape 733"/>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432">
          <p15:clr>
            <a:srgbClr val="FA7B17"/>
          </p15:clr>
        </p15:guide>
        <p15:guide id="2" orient="horz" pos="1620">
          <p15:clr>
            <a:srgbClr val="FA7B17"/>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Big impact 2">
  <p:cSld name="Blank White_1_1_1_1_1_1_1_2_1_1_2_3_3_1_1">
    <p:spTree>
      <p:nvGrpSpPr>
        <p:cNvPr id="1" name="Shape 734"/>
        <p:cNvGrpSpPr/>
        <p:nvPr/>
      </p:nvGrpSpPr>
      <p:grpSpPr>
        <a:xfrm>
          <a:off x="0" y="0"/>
          <a:ext cx="0" cy="0"/>
          <a:chOff x="0" y="0"/>
          <a:chExt cx="0" cy="0"/>
        </a:xfrm>
      </p:grpSpPr>
      <p:sp>
        <p:nvSpPr>
          <p:cNvPr id="735" name="Google Shape;735;p92"/>
          <p:cNvSpPr txBox="1">
            <a:spLocks noGrp="1"/>
          </p:cNvSpPr>
          <p:nvPr>
            <p:ph type="title"/>
          </p:nvPr>
        </p:nvSpPr>
        <p:spPr>
          <a:xfrm>
            <a:off x="685800" y="760775"/>
            <a:ext cx="3429000" cy="81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600"/>
              <a:buNone/>
              <a:defRPr sz="2600"/>
            </a:lvl1pPr>
            <a:lvl2pPr lvl="1" algn="l">
              <a:lnSpc>
                <a:spcPct val="115000"/>
              </a:lnSpc>
              <a:spcBef>
                <a:spcPts val="0"/>
              </a:spcBef>
              <a:spcAft>
                <a:spcPts val="0"/>
              </a:spcAft>
              <a:buSzPts val="2600"/>
              <a:buNone/>
              <a:defRPr sz="2600"/>
            </a:lvl2pPr>
            <a:lvl3pPr lvl="2" algn="l">
              <a:lnSpc>
                <a:spcPct val="115000"/>
              </a:lnSpc>
              <a:spcBef>
                <a:spcPts val="0"/>
              </a:spcBef>
              <a:spcAft>
                <a:spcPts val="0"/>
              </a:spcAft>
              <a:buSzPts val="2600"/>
              <a:buNone/>
              <a:defRPr sz="2600"/>
            </a:lvl3pPr>
            <a:lvl4pPr lvl="3" algn="l">
              <a:lnSpc>
                <a:spcPct val="115000"/>
              </a:lnSpc>
              <a:spcBef>
                <a:spcPts val="0"/>
              </a:spcBef>
              <a:spcAft>
                <a:spcPts val="0"/>
              </a:spcAft>
              <a:buSzPts val="2600"/>
              <a:buNone/>
              <a:defRPr sz="2600"/>
            </a:lvl4pPr>
            <a:lvl5pPr lvl="4" algn="l">
              <a:lnSpc>
                <a:spcPct val="115000"/>
              </a:lnSpc>
              <a:spcBef>
                <a:spcPts val="0"/>
              </a:spcBef>
              <a:spcAft>
                <a:spcPts val="0"/>
              </a:spcAft>
              <a:buSzPts val="2600"/>
              <a:buNone/>
              <a:defRPr sz="2600"/>
            </a:lvl5pPr>
            <a:lvl6pPr lvl="5" algn="l">
              <a:lnSpc>
                <a:spcPct val="115000"/>
              </a:lnSpc>
              <a:spcBef>
                <a:spcPts val="0"/>
              </a:spcBef>
              <a:spcAft>
                <a:spcPts val="0"/>
              </a:spcAft>
              <a:buSzPts val="2600"/>
              <a:buNone/>
              <a:defRPr sz="2600"/>
            </a:lvl6pPr>
            <a:lvl7pPr lvl="6" algn="l">
              <a:lnSpc>
                <a:spcPct val="115000"/>
              </a:lnSpc>
              <a:spcBef>
                <a:spcPts val="0"/>
              </a:spcBef>
              <a:spcAft>
                <a:spcPts val="0"/>
              </a:spcAft>
              <a:buSzPts val="2600"/>
              <a:buNone/>
              <a:defRPr sz="2600"/>
            </a:lvl7pPr>
            <a:lvl8pPr lvl="7" algn="l">
              <a:lnSpc>
                <a:spcPct val="115000"/>
              </a:lnSpc>
              <a:spcBef>
                <a:spcPts val="0"/>
              </a:spcBef>
              <a:spcAft>
                <a:spcPts val="0"/>
              </a:spcAft>
              <a:buSzPts val="2600"/>
              <a:buNone/>
              <a:defRPr sz="2600"/>
            </a:lvl8pPr>
            <a:lvl9pPr lvl="8" algn="l">
              <a:lnSpc>
                <a:spcPct val="115000"/>
              </a:lnSpc>
              <a:spcBef>
                <a:spcPts val="0"/>
              </a:spcBef>
              <a:spcAft>
                <a:spcPts val="0"/>
              </a:spcAft>
              <a:buSzPts val="2600"/>
              <a:buNone/>
              <a:defRPr sz="2600"/>
            </a:lvl9pPr>
          </a:lstStyle>
          <a:p>
            <a:endParaRPr/>
          </a:p>
        </p:txBody>
      </p:sp>
      <p:sp>
        <p:nvSpPr>
          <p:cNvPr id="736" name="Google Shape;736;p92"/>
          <p:cNvSpPr txBox="1">
            <a:spLocks noGrp="1"/>
          </p:cNvSpPr>
          <p:nvPr>
            <p:ph type="subTitle" idx="1"/>
          </p:nvPr>
        </p:nvSpPr>
        <p:spPr>
          <a:xfrm>
            <a:off x="685800" y="1976338"/>
            <a:ext cx="3429000" cy="3621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SzPts val="1800"/>
              <a:buFont typeface="Inter"/>
              <a:buNone/>
              <a:defRPr>
                <a:latin typeface="Inter"/>
                <a:ea typeface="Inter"/>
                <a:cs typeface="Inter"/>
                <a:sym typeface="Inter"/>
              </a:defRPr>
            </a:lvl1pPr>
            <a:lvl2pPr lvl="1"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2pPr>
            <a:lvl3pPr lvl="2"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3pPr>
            <a:lvl4pPr lvl="3"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4pPr>
            <a:lvl5pPr lvl="4"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5pPr>
            <a:lvl6pPr lvl="5"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6pPr>
            <a:lvl7pPr lvl="6"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7pPr>
            <a:lvl8pPr lvl="7"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8pPr>
            <a:lvl9pPr lvl="8" algn="l">
              <a:lnSpc>
                <a:spcPct val="115000"/>
              </a:lnSpc>
              <a:spcBef>
                <a:spcPts val="800"/>
              </a:spcBef>
              <a:spcAft>
                <a:spcPts val="800"/>
              </a:spcAft>
              <a:buClr>
                <a:schemeClr val="dk1"/>
              </a:buClr>
              <a:buSzPts val="1800"/>
              <a:buFont typeface="Inter"/>
              <a:buNone/>
              <a:defRPr>
                <a:solidFill>
                  <a:schemeClr val="dk1"/>
                </a:solidFill>
                <a:latin typeface="Inter"/>
                <a:ea typeface="Inter"/>
                <a:cs typeface="Inter"/>
                <a:sym typeface="Inter"/>
              </a:defRPr>
            </a:lvl9pPr>
          </a:lstStyle>
          <a:p>
            <a:endParaRPr/>
          </a:p>
        </p:txBody>
      </p:sp>
    </p:spTree>
  </p:cSld>
  <p:clrMapOvr>
    <a:masterClrMapping/>
  </p:clrMapOvr>
  <p:extLst>
    <p:ext uri="{DCECCB84-F9BA-43D5-87BE-67443E8EF086}">
      <p15:sldGuideLst xmlns:p15="http://schemas.microsoft.com/office/powerpoint/2012/main">
        <p15:guide id="1" pos="432">
          <p15:clr>
            <a:srgbClr val="FA7B17"/>
          </p15:clr>
        </p15:guide>
        <p15:guide id="2" orient="horz" pos="684">
          <p15:clr>
            <a:srgbClr val="FA7B17"/>
          </p15:clr>
        </p15:guide>
        <p15:guide id="3" pos="2592">
          <p15:clr>
            <a:srgbClr val="E46962"/>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Illustration">
  <p:cSld name="Blank White_1_1_1_1_1_1_1_2_1_1_2_3_3_2">
    <p:bg>
      <p:bgPr>
        <a:solidFill>
          <a:schemeClr val="lt2"/>
        </a:solidFill>
        <a:effectLst/>
      </p:bgPr>
    </p:bg>
    <p:spTree>
      <p:nvGrpSpPr>
        <p:cNvPr id="1" name="Shape 737"/>
        <p:cNvGrpSpPr/>
        <p:nvPr/>
      </p:nvGrpSpPr>
      <p:grpSpPr>
        <a:xfrm>
          <a:off x="0" y="0"/>
          <a:ext cx="0" cy="0"/>
          <a:chOff x="0" y="0"/>
          <a:chExt cx="0" cy="0"/>
        </a:xfrm>
      </p:grpSpPr>
      <p:pic>
        <p:nvPicPr>
          <p:cNvPr id="738" name="Google Shape;738;p93"/>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739" name="Google Shape;739;p93"/>
          <p:cNvSpPr txBox="1">
            <a:spLocks noGrp="1"/>
          </p:cNvSpPr>
          <p:nvPr>
            <p:ph type="title"/>
          </p:nvPr>
        </p:nvSpPr>
        <p:spPr>
          <a:xfrm>
            <a:off x="685800" y="2166600"/>
            <a:ext cx="3578700" cy="8103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3800"/>
              <a:buNone/>
              <a:defRPr sz="3800">
                <a:solidFill>
                  <a:schemeClr val="lt1"/>
                </a:solidFill>
              </a:defRPr>
            </a:lvl1pPr>
            <a:lvl2pPr lvl="1" algn="l">
              <a:lnSpc>
                <a:spcPct val="100000"/>
              </a:lnSpc>
              <a:spcBef>
                <a:spcPts val="0"/>
              </a:spcBef>
              <a:spcAft>
                <a:spcPts val="0"/>
              </a:spcAft>
              <a:buClr>
                <a:schemeClr val="lt1"/>
              </a:buClr>
              <a:buSzPts val="3800"/>
              <a:buNone/>
              <a:defRPr sz="3800">
                <a:solidFill>
                  <a:schemeClr val="lt1"/>
                </a:solidFill>
              </a:defRPr>
            </a:lvl2pPr>
            <a:lvl3pPr lvl="2" algn="l">
              <a:lnSpc>
                <a:spcPct val="100000"/>
              </a:lnSpc>
              <a:spcBef>
                <a:spcPts val="0"/>
              </a:spcBef>
              <a:spcAft>
                <a:spcPts val="0"/>
              </a:spcAft>
              <a:buClr>
                <a:schemeClr val="lt1"/>
              </a:buClr>
              <a:buSzPts val="3800"/>
              <a:buNone/>
              <a:defRPr sz="3800">
                <a:solidFill>
                  <a:schemeClr val="lt1"/>
                </a:solidFill>
              </a:defRPr>
            </a:lvl3pPr>
            <a:lvl4pPr lvl="3" algn="l">
              <a:lnSpc>
                <a:spcPct val="100000"/>
              </a:lnSpc>
              <a:spcBef>
                <a:spcPts val="0"/>
              </a:spcBef>
              <a:spcAft>
                <a:spcPts val="0"/>
              </a:spcAft>
              <a:buClr>
                <a:schemeClr val="lt1"/>
              </a:buClr>
              <a:buSzPts val="3800"/>
              <a:buNone/>
              <a:defRPr sz="3800">
                <a:solidFill>
                  <a:schemeClr val="lt1"/>
                </a:solidFill>
              </a:defRPr>
            </a:lvl4pPr>
            <a:lvl5pPr lvl="4" algn="l">
              <a:lnSpc>
                <a:spcPct val="100000"/>
              </a:lnSpc>
              <a:spcBef>
                <a:spcPts val="0"/>
              </a:spcBef>
              <a:spcAft>
                <a:spcPts val="0"/>
              </a:spcAft>
              <a:buClr>
                <a:schemeClr val="lt1"/>
              </a:buClr>
              <a:buSzPts val="3800"/>
              <a:buNone/>
              <a:defRPr sz="3800">
                <a:solidFill>
                  <a:schemeClr val="lt1"/>
                </a:solidFill>
              </a:defRPr>
            </a:lvl5pPr>
            <a:lvl6pPr lvl="5" algn="l">
              <a:lnSpc>
                <a:spcPct val="100000"/>
              </a:lnSpc>
              <a:spcBef>
                <a:spcPts val="0"/>
              </a:spcBef>
              <a:spcAft>
                <a:spcPts val="0"/>
              </a:spcAft>
              <a:buClr>
                <a:schemeClr val="lt1"/>
              </a:buClr>
              <a:buSzPts val="3800"/>
              <a:buNone/>
              <a:defRPr sz="3800">
                <a:solidFill>
                  <a:schemeClr val="lt1"/>
                </a:solidFill>
              </a:defRPr>
            </a:lvl6pPr>
            <a:lvl7pPr lvl="6" algn="l">
              <a:lnSpc>
                <a:spcPct val="100000"/>
              </a:lnSpc>
              <a:spcBef>
                <a:spcPts val="0"/>
              </a:spcBef>
              <a:spcAft>
                <a:spcPts val="0"/>
              </a:spcAft>
              <a:buClr>
                <a:schemeClr val="lt1"/>
              </a:buClr>
              <a:buSzPts val="3800"/>
              <a:buNone/>
              <a:defRPr sz="3800">
                <a:solidFill>
                  <a:schemeClr val="lt1"/>
                </a:solidFill>
              </a:defRPr>
            </a:lvl7pPr>
            <a:lvl8pPr lvl="7" algn="l">
              <a:lnSpc>
                <a:spcPct val="100000"/>
              </a:lnSpc>
              <a:spcBef>
                <a:spcPts val="0"/>
              </a:spcBef>
              <a:spcAft>
                <a:spcPts val="0"/>
              </a:spcAft>
              <a:buClr>
                <a:schemeClr val="lt1"/>
              </a:buClr>
              <a:buSzPts val="3800"/>
              <a:buNone/>
              <a:defRPr sz="3800">
                <a:solidFill>
                  <a:schemeClr val="lt1"/>
                </a:solidFill>
              </a:defRPr>
            </a:lvl8pPr>
            <a:lvl9pPr lvl="8" algn="l">
              <a:lnSpc>
                <a:spcPct val="100000"/>
              </a:lnSpc>
              <a:spcBef>
                <a:spcPts val="0"/>
              </a:spcBef>
              <a:spcAft>
                <a:spcPts val="0"/>
              </a:spcAft>
              <a:buClr>
                <a:schemeClr val="lt1"/>
              </a:buClr>
              <a:buSzPts val="3800"/>
              <a:buNone/>
              <a:defRPr sz="3800">
                <a:solidFill>
                  <a:schemeClr val="lt1"/>
                </a:solidFill>
              </a:defRPr>
            </a:lvl9pPr>
          </a:lstStyle>
          <a:p>
            <a:endParaRPr/>
          </a:p>
        </p:txBody>
      </p:sp>
    </p:spTree>
  </p:cSld>
  <p:clrMapOvr>
    <a:masterClrMapping/>
  </p:clrMapOvr>
  <p:extLst>
    <p:ext uri="{DCECCB84-F9BA-43D5-87BE-67443E8EF086}">
      <p15:sldGuideLst xmlns:p15="http://schemas.microsoft.com/office/powerpoint/2012/main">
        <p15:guide id="1" pos="432">
          <p15:clr>
            <a:srgbClr val="FA7B17"/>
          </p15:clr>
        </p15:guide>
        <p15:guide id="2" orient="horz" pos="1620">
          <p15:clr>
            <a:srgbClr val="FA7B17"/>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matchingName="Quote">
  <p:cSld name="Quote_1">
    <p:bg>
      <p:bgPr>
        <a:solidFill>
          <a:schemeClr val="lt2"/>
        </a:solidFill>
        <a:effectLst/>
      </p:bgPr>
    </p:bg>
    <p:spTree>
      <p:nvGrpSpPr>
        <p:cNvPr id="1" name="Shape 740"/>
        <p:cNvGrpSpPr/>
        <p:nvPr/>
      </p:nvGrpSpPr>
      <p:grpSpPr>
        <a:xfrm>
          <a:off x="0" y="0"/>
          <a:ext cx="0" cy="0"/>
          <a:chOff x="0" y="0"/>
          <a:chExt cx="0" cy="0"/>
        </a:xfrm>
      </p:grpSpPr>
      <p:pic>
        <p:nvPicPr>
          <p:cNvPr id="741" name="Google Shape;741;p94"/>
          <p:cNvPicPr preferRelativeResize="0"/>
          <p:nvPr/>
        </p:nvPicPr>
        <p:blipFill rotWithShape="1">
          <a:blip r:embed="rId2">
            <a:alphaModFix/>
          </a:blip>
          <a:srcRect/>
          <a:stretch/>
        </p:blipFill>
        <p:spPr>
          <a:xfrm>
            <a:off x="0" y="-11430"/>
            <a:ext cx="9144003" cy="5166361"/>
          </a:xfrm>
          <a:prstGeom prst="rect">
            <a:avLst/>
          </a:prstGeom>
          <a:noFill/>
          <a:ln>
            <a:noFill/>
          </a:ln>
        </p:spPr>
      </p:pic>
      <p:pic>
        <p:nvPicPr>
          <p:cNvPr id="742" name="Google Shape;742;p94"/>
          <p:cNvPicPr preferRelativeResize="0"/>
          <p:nvPr/>
        </p:nvPicPr>
        <p:blipFill rotWithShape="1">
          <a:blip r:embed="rId3">
            <a:alphaModFix/>
          </a:blip>
          <a:srcRect/>
          <a:stretch/>
        </p:blipFill>
        <p:spPr>
          <a:xfrm>
            <a:off x="8183702" y="4691125"/>
            <a:ext cx="703049" cy="241850"/>
          </a:xfrm>
          <a:prstGeom prst="rect">
            <a:avLst/>
          </a:prstGeom>
          <a:noFill/>
          <a:ln>
            <a:noFill/>
          </a:ln>
        </p:spPr>
      </p:pic>
      <p:sp>
        <p:nvSpPr>
          <p:cNvPr id="743" name="Google Shape;743;p94"/>
          <p:cNvSpPr txBox="1">
            <a:spLocks noGrp="1"/>
          </p:cNvSpPr>
          <p:nvPr>
            <p:ph type="title"/>
          </p:nvPr>
        </p:nvSpPr>
        <p:spPr>
          <a:xfrm>
            <a:off x="645450" y="1514250"/>
            <a:ext cx="7853100" cy="2115000"/>
          </a:xfrm>
          <a:prstGeom prst="rect">
            <a:avLst/>
          </a:prstGeom>
          <a:noFill/>
          <a:ln>
            <a:noFill/>
          </a:ln>
        </p:spPr>
        <p:txBody>
          <a:bodyPr spcFirstLastPara="1" wrap="square" lIns="0" tIns="0" rIns="0" bIns="0" anchor="ctr" anchorCtr="0">
            <a:normAutofit/>
          </a:bodyPr>
          <a:lstStyle>
            <a:lvl1pPr lvl="0" algn="ctr">
              <a:lnSpc>
                <a:spcPct val="100000"/>
              </a:lnSpc>
              <a:spcBef>
                <a:spcPts val="0"/>
              </a:spcBef>
              <a:spcAft>
                <a:spcPts val="0"/>
              </a:spcAft>
              <a:buClr>
                <a:schemeClr val="lt1"/>
              </a:buClr>
              <a:buSzPts val="2600"/>
              <a:buNone/>
              <a:defRPr sz="2600">
                <a:solidFill>
                  <a:schemeClr val="lt1"/>
                </a:solidFill>
              </a:defRPr>
            </a:lvl1pPr>
            <a:lvl2pPr lvl="1" algn="l">
              <a:lnSpc>
                <a:spcPct val="100000"/>
              </a:lnSpc>
              <a:spcBef>
                <a:spcPts val="0"/>
              </a:spcBef>
              <a:spcAft>
                <a:spcPts val="0"/>
              </a:spcAft>
              <a:buClr>
                <a:schemeClr val="lt1"/>
              </a:buClr>
              <a:buSzPts val="2600"/>
              <a:buNone/>
              <a:defRPr sz="2600">
                <a:solidFill>
                  <a:schemeClr val="lt1"/>
                </a:solidFill>
              </a:defRPr>
            </a:lvl2pPr>
            <a:lvl3pPr lvl="2" algn="l">
              <a:lnSpc>
                <a:spcPct val="100000"/>
              </a:lnSpc>
              <a:spcBef>
                <a:spcPts val="0"/>
              </a:spcBef>
              <a:spcAft>
                <a:spcPts val="0"/>
              </a:spcAft>
              <a:buClr>
                <a:schemeClr val="lt1"/>
              </a:buClr>
              <a:buSzPts val="2600"/>
              <a:buNone/>
              <a:defRPr sz="2600">
                <a:solidFill>
                  <a:schemeClr val="lt1"/>
                </a:solidFill>
              </a:defRPr>
            </a:lvl3pPr>
            <a:lvl4pPr lvl="3" algn="l">
              <a:lnSpc>
                <a:spcPct val="100000"/>
              </a:lnSpc>
              <a:spcBef>
                <a:spcPts val="0"/>
              </a:spcBef>
              <a:spcAft>
                <a:spcPts val="0"/>
              </a:spcAft>
              <a:buClr>
                <a:schemeClr val="lt1"/>
              </a:buClr>
              <a:buSzPts val="2600"/>
              <a:buNone/>
              <a:defRPr sz="2600">
                <a:solidFill>
                  <a:schemeClr val="lt1"/>
                </a:solidFill>
              </a:defRPr>
            </a:lvl4pPr>
            <a:lvl5pPr lvl="4" algn="l">
              <a:lnSpc>
                <a:spcPct val="100000"/>
              </a:lnSpc>
              <a:spcBef>
                <a:spcPts val="0"/>
              </a:spcBef>
              <a:spcAft>
                <a:spcPts val="0"/>
              </a:spcAft>
              <a:buClr>
                <a:schemeClr val="lt1"/>
              </a:buClr>
              <a:buSzPts val="2600"/>
              <a:buNone/>
              <a:defRPr sz="2600">
                <a:solidFill>
                  <a:schemeClr val="lt1"/>
                </a:solidFill>
              </a:defRPr>
            </a:lvl5pPr>
            <a:lvl6pPr lvl="5" algn="l">
              <a:lnSpc>
                <a:spcPct val="100000"/>
              </a:lnSpc>
              <a:spcBef>
                <a:spcPts val="0"/>
              </a:spcBef>
              <a:spcAft>
                <a:spcPts val="0"/>
              </a:spcAft>
              <a:buClr>
                <a:schemeClr val="lt1"/>
              </a:buClr>
              <a:buSzPts val="2600"/>
              <a:buNone/>
              <a:defRPr sz="2600">
                <a:solidFill>
                  <a:schemeClr val="lt1"/>
                </a:solidFill>
              </a:defRPr>
            </a:lvl6pPr>
            <a:lvl7pPr lvl="6" algn="l">
              <a:lnSpc>
                <a:spcPct val="100000"/>
              </a:lnSpc>
              <a:spcBef>
                <a:spcPts val="0"/>
              </a:spcBef>
              <a:spcAft>
                <a:spcPts val="0"/>
              </a:spcAft>
              <a:buClr>
                <a:schemeClr val="lt1"/>
              </a:buClr>
              <a:buSzPts val="2600"/>
              <a:buNone/>
              <a:defRPr sz="2600">
                <a:solidFill>
                  <a:schemeClr val="lt1"/>
                </a:solidFill>
              </a:defRPr>
            </a:lvl7pPr>
            <a:lvl8pPr lvl="7" algn="l">
              <a:lnSpc>
                <a:spcPct val="100000"/>
              </a:lnSpc>
              <a:spcBef>
                <a:spcPts val="0"/>
              </a:spcBef>
              <a:spcAft>
                <a:spcPts val="0"/>
              </a:spcAft>
              <a:buClr>
                <a:schemeClr val="lt1"/>
              </a:buClr>
              <a:buSzPts val="2600"/>
              <a:buNone/>
              <a:defRPr sz="2600">
                <a:solidFill>
                  <a:schemeClr val="lt1"/>
                </a:solidFill>
              </a:defRPr>
            </a:lvl8pPr>
            <a:lvl9pPr lvl="8" algn="l">
              <a:lnSpc>
                <a:spcPct val="100000"/>
              </a:lnSpc>
              <a:spcBef>
                <a:spcPts val="0"/>
              </a:spcBef>
              <a:spcAft>
                <a:spcPts val="0"/>
              </a:spcAft>
              <a:buClr>
                <a:schemeClr val="lt1"/>
              </a:buClr>
              <a:buSzPts val="2600"/>
              <a:buNone/>
              <a:defRPr sz="2600">
                <a:solidFill>
                  <a:schemeClr val="lt1"/>
                </a:solidFill>
              </a:defRPr>
            </a:lvl9pPr>
          </a:lstStyle>
          <a:p>
            <a:endParaRPr/>
          </a:p>
        </p:txBody>
      </p:sp>
      <p:sp>
        <p:nvSpPr>
          <p:cNvPr id="744" name="Google Shape;744;p94"/>
          <p:cNvSpPr txBox="1">
            <a:spLocks noGrp="1"/>
          </p:cNvSpPr>
          <p:nvPr>
            <p:ph type="subTitle" idx="1"/>
          </p:nvPr>
        </p:nvSpPr>
        <p:spPr>
          <a:xfrm>
            <a:off x="1402050" y="4059371"/>
            <a:ext cx="6192000" cy="3621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1400"/>
              <a:buFont typeface="Inter"/>
              <a:buNone/>
              <a:defRPr sz="1400">
                <a:solidFill>
                  <a:schemeClr val="lt1"/>
                </a:solidFill>
                <a:latin typeface="Inter"/>
                <a:ea typeface="Inter"/>
                <a:cs typeface="Inter"/>
                <a:sym typeface="Inter"/>
              </a:defRPr>
            </a:lvl1pPr>
            <a:lvl2pPr lvl="1" algn="l">
              <a:lnSpc>
                <a:spcPct val="115000"/>
              </a:lnSpc>
              <a:spcBef>
                <a:spcPts val="800"/>
              </a:spcBef>
              <a:spcAft>
                <a:spcPts val="0"/>
              </a:spcAft>
              <a:buClr>
                <a:schemeClr val="lt1"/>
              </a:buClr>
              <a:buSzPts val="1400"/>
              <a:buFont typeface="Inter"/>
              <a:buNone/>
              <a:defRPr sz="1400">
                <a:solidFill>
                  <a:schemeClr val="lt1"/>
                </a:solidFill>
                <a:latin typeface="Inter"/>
                <a:ea typeface="Inter"/>
                <a:cs typeface="Inter"/>
                <a:sym typeface="Inter"/>
              </a:defRPr>
            </a:lvl2pPr>
            <a:lvl3pPr lvl="2" algn="l">
              <a:lnSpc>
                <a:spcPct val="115000"/>
              </a:lnSpc>
              <a:spcBef>
                <a:spcPts val="800"/>
              </a:spcBef>
              <a:spcAft>
                <a:spcPts val="0"/>
              </a:spcAft>
              <a:buClr>
                <a:schemeClr val="lt1"/>
              </a:buClr>
              <a:buSzPts val="1400"/>
              <a:buFont typeface="Inter"/>
              <a:buNone/>
              <a:defRPr sz="1400">
                <a:solidFill>
                  <a:schemeClr val="lt1"/>
                </a:solidFill>
                <a:latin typeface="Inter"/>
                <a:ea typeface="Inter"/>
                <a:cs typeface="Inter"/>
                <a:sym typeface="Inter"/>
              </a:defRPr>
            </a:lvl3pPr>
            <a:lvl4pPr lvl="3" algn="l">
              <a:lnSpc>
                <a:spcPct val="115000"/>
              </a:lnSpc>
              <a:spcBef>
                <a:spcPts val="800"/>
              </a:spcBef>
              <a:spcAft>
                <a:spcPts val="0"/>
              </a:spcAft>
              <a:buClr>
                <a:schemeClr val="lt1"/>
              </a:buClr>
              <a:buSzPts val="1400"/>
              <a:buFont typeface="Inter"/>
              <a:buNone/>
              <a:defRPr sz="1400">
                <a:solidFill>
                  <a:schemeClr val="lt1"/>
                </a:solidFill>
                <a:latin typeface="Inter"/>
                <a:ea typeface="Inter"/>
                <a:cs typeface="Inter"/>
                <a:sym typeface="Inter"/>
              </a:defRPr>
            </a:lvl4pPr>
            <a:lvl5pPr lvl="4" algn="l">
              <a:lnSpc>
                <a:spcPct val="115000"/>
              </a:lnSpc>
              <a:spcBef>
                <a:spcPts val="800"/>
              </a:spcBef>
              <a:spcAft>
                <a:spcPts val="0"/>
              </a:spcAft>
              <a:buClr>
                <a:schemeClr val="lt1"/>
              </a:buClr>
              <a:buSzPts val="1400"/>
              <a:buFont typeface="Inter"/>
              <a:buNone/>
              <a:defRPr sz="1400">
                <a:solidFill>
                  <a:schemeClr val="lt1"/>
                </a:solidFill>
                <a:latin typeface="Inter"/>
                <a:ea typeface="Inter"/>
                <a:cs typeface="Inter"/>
                <a:sym typeface="Inter"/>
              </a:defRPr>
            </a:lvl5pPr>
            <a:lvl6pPr lvl="5" algn="l">
              <a:lnSpc>
                <a:spcPct val="115000"/>
              </a:lnSpc>
              <a:spcBef>
                <a:spcPts val="800"/>
              </a:spcBef>
              <a:spcAft>
                <a:spcPts val="0"/>
              </a:spcAft>
              <a:buClr>
                <a:schemeClr val="lt1"/>
              </a:buClr>
              <a:buSzPts val="1400"/>
              <a:buFont typeface="Inter"/>
              <a:buNone/>
              <a:defRPr sz="1400">
                <a:solidFill>
                  <a:schemeClr val="lt1"/>
                </a:solidFill>
                <a:latin typeface="Inter"/>
                <a:ea typeface="Inter"/>
                <a:cs typeface="Inter"/>
                <a:sym typeface="Inter"/>
              </a:defRPr>
            </a:lvl6pPr>
            <a:lvl7pPr lvl="6" algn="l">
              <a:lnSpc>
                <a:spcPct val="115000"/>
              </a:lnSpc>
              <a:spcBef>
                <a:spcPts val="800"/>
              </a:spcBef>
              <a:spcAft>
                <a:spcPts val="0"/>
              </a:spcAft>
              <a:buClr>
                <a:schemeClr val="lt1"/>
              </a:buClr>
              <a:buSzPts val="1400"/>
              <a:buFont typeface="Inter"/>
              <a:buNone/>
              <a:defRPr sz="1400">
                <a:solidFill>
                  <a:schemeClr val="lt1"/>
                </a:solidFill>
                <a:latin typeface="Inter"/>
                <a:ea typeface="Inter"/>
                <a:cs typeface="Inter"/>
                <a:sym typeface="Inter"/>
              </a:defRPr>
            </a:lvl7pPr>
            <a:lvl8pPr lvl="7" algn="l">
              <a:lnSpc>
                <a:spcPct val="115000"/>
              </a:lnSpc>
              <a:spcBef>
                <a:spcPts val="800"/>
              </a:spcBef>
              <a:spcAft>
                <a:spcPts val="0"/>
              </a:spcAft>
              <a:buClr>
                <a:schemeClr val="lt1"/>
              </a:buClr>
              <a:buSzPts val="1400"/>
              <a:buFont typeface="Inter"/>
              <a:buNone/>
              <a:defRPr sz="1400">
                <a:solidFill>
                  <a:schemeClr val="lt1"/>
                </a:solidFill>
                <a:latin typeface="Inter"/>
                <a:ea typeface="Inter"/>
                <a:cs typeface="Inter"/>
                <a:sym typeface="Inter"/>
              </a:defRPr>
            </a:lvl8pPr>
            <a:lvl9pPr lvl="8" algn="l">
              <a:lnSpc>
                <a:spcPct val="115000"/>
              </a:lnSpc>
              <a:spcBef>
                <a:spcPts val="800"/>
              </a:spcBef>
              <a:spcAft>
                <a:spcPts val="800"/>
              </a:spcAft>
              <a:buClr>
                <a:schemeClr val="lt1"/>
              </a:buClr>
              <a:buSzPts val="1400"/>
              <a:buFont typeface="Inter"/>
              <a:buNone/>
              <a:defRPr sz="1400">
                <a:solidFill>
                  <a:schemeClr val="lt1"/>
                </a:solidFill>
                <a:latin typeface="Inter"/>
                <a:ea typeface="Inter"/>
                <a:cs typeface="Inter"/>
                <a:sym typeface="Inter"/>
              </a:defRPr>
            </a:lvl9pPr>
          </a:lstStyle>
          <a:p>
            <a:endParaRPr/>
          </a:p>
        </p:txBody>
      </p:sp>
      <p:pic>
        <p:nvPicPr>
          <p:cNvPr id="745" name="Google Shape;745;p94"/>
          <p:cNvPicPr preferRelativeResize="0"/>
          <p:nvPr/>
        </p:nvPicPr>
        <p:blipFill rotWithShape="1">
          <a:blip r:embed="rId4">
            <a:alphaModFix/>
          </a:blip>
          <a:srcRect/>
          <a:stretch/>
        </p:blipFill>
        <p:spPr>
          <a:xfrm>
            <a:off x="4170806" y="973756"/>
            <a:ext cx="802387" cy="59436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ark left title only">
  <p:cSld name="Blank White_1_1_1_1_1_1_1_2_1_1_2_8_1">
    <p:bg>
      <p:bgPr>
        <a:solidFill>
          <a:schemeClr val="lt2"/>
        </a:solidFill>
        <a:effectLst/>
      </p:bgPr>
    </p:bg>
    <p:spTree>
      <p:nvGrpSpPr>
        <p:cNvPr id="1" name="Shape 82"/>
        <p:cNvGrpSpPr/>
        <p:nvPr/>
      </p:nvGrpSpPr>
      <p:grpSpPr>
        <a:xfrm>
          <a:off x="0" y="0"/>
          <a:ext cx="0" cy="0"/>
          <a:chOff x="0" y="0"/>
          <a:chExt cx="0" cy="0"/>
        </a:xfrm>
      </p:grpSpPr>
      <p:sp>
        <p:nvSpPr>
          <p:cNvPr id="83" name="Google Shape;83;p285"/>
          <p:cNvSpPr txBox="1">
            <a:spLocks noGrp="1"/>
          </p:cNvSpPr>
          <p:nvPr>
            <p:ph type="title"/>
          </p:nvPr>
        </p:nvSpPr>
        <p:spPr>
          <a:xfrm>
            <a:off x="685800" y="507132"/>
            <a:ext cx="7236900" cy="81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None/>
              <a:defRPr sz="2600">
                <a:solidFill>
                  <a:schemeClr val="lt1"/>
                </a:solidFill>
              </a:defRPr>
            </a:lvl1pPr>
            <a:lvl2pPr lvl="1" algn="l">
              <a:lnSpc>
                <a:spcPct val="100000"/>
              </a:lnSpc>
              <a:spcBef>
                <a:spcPts val="0"/>
              </a:spcBef>
              <a:spcAft>
                <a:spcPts val="0"/>
              </a:spcAft>
              <a:buClr>
                <a:schemeClr val="lt1"/>
              </a:buClr>
              <a:buSzPts val="2600"/>
              <a:buNone/>
              <a:defRPr sz="2600">
                <a:solidFill>
                  <a:schemeClr val="lt1"/>
                </a:solidFill>
              </a:defRPr>
            </a:lvl2pPr>
            <a:lvl3pPr lvl="2" algn="l">
              <a:lnSpc>
                <a:spcPct val="100000"/>
              </a:lnSpc>
              <a:spcBef>
                <a:spcPts val="0"/>
              </a:spcBef>
              <a:spcAft>
                <a:spcPts val="0"/>
              </a:spcAft>
              <a:buClr>
                <a:schemeClr val="lt1"/>
              </a:buClr>
              <a:buSzPts val="2600"/>
              <a:buNone/>
              <a:defRPr sz="2600">
                <a:solidFill>
                  <a:schemeClr val="lt1"/>
                </a:solidFill>
              </a:defRPr>
            </a:lvl3pPr>
            <a:lvl4pPr lvl="3" algn="l">
              <a:lnSpc>
                <a:spcPct val="100000"/>
              </a:lnSpc>
              <a:spcBef>
                <a:spcPts val="0"/>
              </a:spcBef>
              <a:spcAft>
                <a:spcPts val="0"/>
              </a:spcAft>
              <a:buClr>
                <a:schemeClr val="lt1"/>
              </a:buClr>
              <a:buSzPts val="2600"/>
              <a:buNone/>
              <a:defRPr sz="2600">
                <a:solidFill>
                  <a:schemeClr val="lt1"/>
                </a:solidFill>
              </a:defRPr>
            </a:lvl4pPr>
            <a:lvl5pPr lvl="4" algn="l">
              <a:lnSpc>
                <a:spcPct val="100000"/>
              </a:lnSpc>
              <a:spcBef>
                <a:spcPts val="0"/>
              </a:spcBef>
              <a:spcAft>
                <a:spcPts val="0"/>
              </a:spcAft>
              <a:buClr>
                <a:schemeClr val="lt1"/>
              </a:buClr>
              <a:buSzPts val="2600"/>
              <a:buNone/>
              <a:defRPr sz="2600">
                <a:solidFill>
                  <a:schemeClr val="lt1"/>
                </a:solidFill>
              </a:defRPr>
            </a:lvl5pPr>
            <a:lvl6pPr lvl="5" algn="l">
              <a:lnSpc>
                <a:spcPct val="100000"/>
              </a:lnSpc>
              <a:spcBef>
                <a:spcPts val="0"/>
              </a:spcBef>
              <a:spcAft>
                <a:spcPts val="0"/>
              </a:spcAft>
              <a:buClr>
                <a:schemeClr val="lt1"/>
              </a:buClr>
              <a:buSzPts val="2600"/>
              <a:buNone/>
              <a:defRPr sz="2600">
                <a:solidFill>
                  <a:schemeClr val="lt1"/>
                </a:solidFill>
              </a:defRPr>
            </a:lvl6pPr>
            <a:lvl7pPr lvl="6" algn="l">
              <a:lnSpc>
                <a:spcPct val="100000"/>
              </a:lnSpc>
              <a:spcBef>
                <a:spcPts val="0"/>
              </a:spcBef>
              <a:spcAft>
                <a:spcPts val="0"/>
              </a:spcAft>
              <a:buClr>
                <a:schemeClr val="lt1"/>
              </a:buClr>
              <a:buSzPts val="2600"/>
              <a:buNone/>
              <a:defRPr sz="2600">
                <a:solidFill>
                  <a:schemeClr val="lt1"/>
                </a:solidFill>
              </a:defRPr>
            </a:lvl7pPr>
            <a:lvl8pPr lvl="7" algn="l">
              <a:lnSpc>
                <a:spcPct val="100000"/>
              </a:lnSpc>
              <a:spcBef>
                <a:spcPts val="0"/>
              </a:spcBef>
              <a:spcAft>
                <a:spcPts val="0"/>
              </a:spcAft>
              <a:buClr>
                <a:schemeClr val="lt1"/>
              </a:buClr>
              <a:buSzPts val="2600"/>
              <a:buNone/>
              <a:defRPr sz="2600">
                <a:solidFill>
                  <a:schemeClr val="lt1"/>
                </a:solidFill>
              </a:defRPr>
            </a:lvl8pPr>
            <a:lvl9pPr lvl="8" algn="l">
              <a:lnSpc>
                <a:spcPct val="100000"/>
              </a:lnSpc>
              <a:spcBef>
                <a:spcPts val="0"/>
              </a:spcBef>
              <a:spcAft>
                <a:spcPts val="0"/>
              </a:spcAft>
              <a:buClr>
                <a:schemeClr val="lt1"/>
              </a:buClr>
              <a:buSzPts val="2600"/>
              <a:buNone/>
              <a:defRPr sz="2600">
                <a:solidFill>
                  <a:schemeClr val="lt1"/>
                </a:solidFill>
              </a:defRPr>
            </a:lvl9pPr>
          </a:lstStyle>
          <a:p>
            <a:endParaRPr/>
          </a:p>
        </p:txBody>
      </p:sp>
      <p:pic>
        <p:nvPicPr>
          <p:cNvPr id="84" name="Google Shape;84;p285"/>
          <p:cNvPicPr preferRelativeResize="0"/>
          <p:nvPr/>
        </p:nvPicPr>
        <p:blipFill rotWithShape="1">
          <a:blip r:embed="rId2">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Green left title only">
  <p:cSld name="Blank White_1_1_1_1_1_1_1_2_1_1_2_8_1_2">
    <p:bg>
      <p:bgPr>
        <a:solidFill>
          <a:schemeClr val="dk2"/>
        </a:solidFill>
        <a:effectLst/>
      </p:bgPr>
    </p:bg>
    <p:spTree>
      <p:nvGrpSpPr>
        <p:cNvPr id="1" name="Shape 746"/>
        <p:cNvGrpSpPr/>
        <p:nvPr/>
      </p:nvGrpSpPr>
      <p:grpSpPr>
        <a:xfrm>
          <a:off x="0" y="0"/>
          <a:ext cx="0" cy="0"/>
          <a:chOff x="0" y="0"/>
          <a:chExt cx="0" cy="0"/>
        </a:xfrm>
      </p:grpSpPr>
      <p:sp>
        <p:nvSpPr>
          <p:cNvPr id="747" name="Google Shape;747;p95"/>
          <p:cNvSpPr txBox="1">
            <a:spLocks noGrp="1"/>
          </p:cNvSpPr>
          <p:nvPr>
            <p:ph type="title"/>
          </p:nvPr>
        </p:nvSpPr>
        <p:spPr>
          <a:xfrm>
            <a:off x="685800" y="507132"/>
            <a:ext cx="7236900" cy="81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None/>
              <a:defRPr sz="2600">
                <a:solidFill>
                  <a:schemeClr val="lt1"/>
                </a:solidFill>
              </a:defRPr>
            </a:lvl1pPr>
            <a:lvl2pPr lvl="1" algn="l">
              <a:lnSpc>
                <a:spcPct val="100000"/>
              </a:lnSpc>
              <a:spcBef>
                <a:spcPts val="0"/>
              </a:spcBef>
              <a:spcAft>
                <a:spcPts val="0"/>
              </a:spcAft>
              <a:buClr>
                <a:schemeClr val="lt1"/>
              </a:buClr>
              <a:buSzPts val="2600"/>
              <a:buNone/>
              <a:defRPr sz="2600">
                <a:solidFill>
                  <a:schemeClr val="lt1"/>
                </a:solidFill>
              </a:defRPr>
            </a:lvl2pPr>
            <a:lvl3pPr lvl="2" algn="l">
              <a:lnSpc>
                <a:spcPct val="100000"/>
              </a:lnSpc>
              <a:spcBef>
                <a:spcPts val="0"/>
              </a:spcBef>
              <a:spcAft>
                <a:spcPts val="0"/>
              </a:spcAft>
              <a:buClr>
                <a:schemeClr val="lt1"/>
              </a:buClr>
              <a:buSzPts val="2600"/>
              <a:buNone/>
              <a:defRPr sz="2600">
                <a:solidFill>
                  <a:schemeClr val="lt1"/>
                </a:solidFill>
              </a:defRPr>
            </a:lvl3pPr>
            <a:lvl4pPr lvl="3" algn="l">
              <a:lnSpc>
                <a:spcPct val="100000"/>
              </a:lnSpc>
              <a:spcBef>
                <a:spcPts val="0"/>
              </a:spcBef>
              <a:spcAft>
                <a:spcPts val="0"/>
              </a:spcAft>
              <a:buClr>
                <a:schemeClr val="lt1"/>
              </a:buClr>
              <a:buSzPts val="2600"/>
              <a:buNone/>
              <a:defRPr sz="2600">
                <a:solidFill>
                  <a:schemeClr val="lt1"/>
                </a:solidFill>
              </a:defRPr>
            </a:lvl4pPr>
            <a:lvl5pPr lvl="4" algn="l">
              <a:lnSpc>
                <a:spcPct val="100000"/>
              </a:lnSpc>
              <a:spcBef>
                <a:spcPts val="0"/>
              </a:spcBef>
              <a:spcAft>
                <a:spcPts val="0"/>
              </a:spcAft>
              <a:buClr>
                <a:schemeClr val="lt1"/>
              </a:buClr>
              <a:buSzPts val="2600"/>
              <a:buNone/>
              <a:defRPr sz="2600">
                <a:solidFill>
                  <a:schemeClr val="lt1"/>
                </a:solidFill>
              </a:defRPr>
            </a:lvl5pPr>
            <a:lvl6pPr lvl="5" algn="l">
              <a:lnSpc>
                <a:spcPct val="100000"/>
              </a:lnSpc>
              <a:spcBef>
                <a:spcPts val="0"/>
              </a:spcBef>
              <a:spcAft>
                <a:spcPts val="0"/>
              </a:spcAft>
              <a:buClr>
                <a:schemeClr val="lt1"/>
              </a:buClr>
              <a:buSzPts val="2600"/>
              <a:buNone/>
              <a:defRPr sz="2600">
                <a:solidFill>
                  <a:schemeClr val="lt1"/>
                </a:solidFill>
              </a:defRPr>
            </a:lvl6pPr>
            <a:lvl7pPr lvl="6" algn="l">
              <a:lnSpc>
                <a:spcPct val="100000"/>
              </a:lnSpc>
              <a:spcBef>
                <a:spcPts val="0"/>
              </a:spcBef>
              <a:spcAft>
                <a:spcPts val="0"/>
              </a:spcAft>
              <a:buClr>
                <a:schemeClr val="lt1"/>
              </a:buClr>
              <a:buSzPts val="2600"/>
              <a:buNone/>
              <a:defRPr sz="2600">
                <a:solidFill>
                  <a:schemeClr val="lt1"/>
                </a:solidFill>
              </a:defRPr>
            </a:lvl7pPr>
            <a:lvl8pPr lvl="7" algn="l">
              <a:lnSpc>
                <a:spcPct val="100000"/>
              </a:lnSpc>
              <a:spcBef>
                <a:spcPts val="0"/>
              </a:spcBef>
              <a:spcAft>
                <a:spcPts val="0"/>
              </a:spcAft>
              <a:buClr>
                <a:schemeClr val="lt1"/>
              </a:buClr>
              <a:buSzPts val="2600"/>
              <a:buNone/>
              <a:defRPr sz="2600">
                <a:solidFill>
                  <a:schemeClr val="lt1"/>
                </a:solidFill>
              </a:defRPr>
            </a:lvl8pPr>
            <a:lvl9pPr lvl="8" algn="l">
              <a:lnSpc>
                <a:spcPct val="100000"/>
              </a:lnSpc>
              <a:spcBef>
                <a:spcPts val="0"/>
              </a:spcBef>
              <a:spcAft>
                <a:spcPts val="0"/>
              </a:spcAft>
              <a:buClr>
                <a:schemeClr val="lt1"/>
              </a:buClr>
              <a:buSzPts val="2600"/>
              <a:buNone/>
              <a:defRPr sz="2600">
                <a:solidFill>
                  <a:schemeClr val="lt1"/>
                </a:solidFill>
              </a:defRPr>
            </a:lvl9pPr>
          </a:lstStyle>
          <a:p>
            <a:endParaRPr/>
          </a:p>
        </p:txBody>
      </p:sp>
      <p:pic>
        <p:nvPicPr>
          <p:cNvPr id="748" name="Google Shape;748;p95"/>
          <p:cNvPicPr preferRelativeResize="0"/>
          <p:nvPr/>
        </p:nvPicPr>
        <p:blipFill rotWithShape="1">
          <a:blip r:embed="rId2">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Elastic Search Platform">
  <p:cSld name="Blank White_1_1_1_1_1_1_1_2_1_1_2_7_1_1_2">
    <p:bg>
      <p:bgPr>
        <a:solidFill>
          <a:schemeClr val="lt2"/>
        </a:solidFill>
        <a:effectLst/>
      </p:bgPr>
    </p:bg>
    <p:spTree>
      <p:nvGrpSpPr>
        <p:cNvPr id="1" name="Shape 749"/>
        <p:cNvGrpSpPr/>
        <p:nvPr/>
      </p:nvGrpSpPr>
      <p:grpSpPr>
        <a:xfrm>
          <a:off x="0" y="0"/>
          <a:ext cx="0" cy="0"/>
          <a:chOff x="0" y="0"/>
          <a:chExt cx="0" cy="0"/>
        </a:xfrm>
      </p:grpSpPr>
      <p:pic>
        <p:nvPicPr>
          <p:cNvPr id="750" name="Google Shape;750;p96"/>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751" name="Google Shape;751;p96"/>
          <p:cNvSpPr txBox="1">
            <a:spLocks noGrp="1"/>
          </p:cNvSpPr>
          <p:nvPr>
            <p:ph type="title"/>
          </p:nvPr>
        </p:nvSpPr>
        <p:spPr>
          <a:xfrm>
            <a:off x="685800" y="507138"/>
            <a:ext cx="7767000" cy="8103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2600"/>
              <a:buNone/>
              <a:defRPr sz="2600">
                <a:solidFill>
                  <a:schemeClr val="lt1"/>
                </a:solidFill>
              </a:defRPr>
            </a:lvl1pPr>
            <a:lvl2pPr lvl="1" algn="ctr">
              <a:lnSpc>
                <a:spcPct val="100000"/>
              </a:lnSpc>
              <a:spcBef>
                <a:spcPts val="0"/>
              </a:spcBef>
              <a:spcAft>
                <a:spcPts val="0"/>
              </a:spcAft>
              <a:buClr>
                <a:schemeClr val="lt1"/>
              </a:buClr>
              <a:buSzPts val="2600"/>
              <a:buNone/>
              <a:defRPr sz="2600">
                <a:solidFill>
                  <a:schemeClr val="lt1"/>
                </a:solidFill>
              </a:defRPr>
            </a:lvl2pPr>
            <a:lvl3pPr lvl="2" algn="ctr">
              <a:lnSpc>
                <a:spcPct val="100000"/>
              </a:lnSpc>
              <a:spcBef>
                <a:spcPts val="0"/>
              </a:spcBef>
              <a:spcAft>
                <a:spcPts val="0"/>
              </a:spcAft>
              <a:buClr>
                <a:schemeClr val="lt1"/>
              </a:buClr>
              <a:buSzPts val="2600"/>
              <a:buNone/>
              <a:defRPr sz="2600">
                <a:solidFill>
                  <a:schemeClr val="lt1"/>
                </a:solidFill>
              </a:defRPr>
            </a:lvl3pPr>
            <a:lvl4pPr lvl="3" algn="ctr">
              <a:lnSpc>
                <a:spcPct val="100000"/>
              </a:lnSpc>
              <a:spcBef>
                <a:spcPts val="0"/>
              </a:spcBef>
              <a:spcAft>
                <a:spcPts val="0"/>
              </a:spcAft>
              <a:buClr>
                <a:schemeClr val="lt1"/>
              </a:buClr>
              <a:buSzPts val="2600"/>
              <a:buNone/>
              <a:defRPr sz="2600">
                <a:solidFill>
                  <a:schemeClr val="lt1"/>
                </a:solidFill>
              </a:defRPr>
            </a:lvl4pPr>
            <a:lvl5pPr lvl="4" algn="ctr">
              <a:lnSpc>
                <a:spcPct val="100000"/>
              </a:lnSpc>
              <a:spcBef>
                <a:spcPts val="0"/>
              </a:spcBef>
              <a:spcAft>
                <a:spcPts val="0"/>
              </a:spcAft>
              <a:buClr>
                <a:schemeClr val="lt1"/>
              </a:buClr>
              <a:buSzPts val="2600"/>
              <a:buNone/>
              <a:defRPr sz="2600">
                <a:solidFill>
                  <a:schemeClr val="lt1"/>
                </a:solidFill>
              </a:defRPr>
            </a:lvl5pPr>
            <a:lvl6pPr lvl="5" algn="ctr">
              <a:lnSpc>
                <a:spcPct val="100000"/>
              </a:lnSpc>
              <a:spcBef>
                <a:spcPts val="0"/>
              </a:spcBef>
              <a:spcAft>
                <a:spcPts val="0"/>
              </a:spcAft>
              <a:buClr>
                <a:schemeClr val="lt1"/>
              </a:buClr>
              <a:buSzPts val="2600"/>
              <a:buNone/>
              <a:defRPr sz="2600">
                <a:solidFill>
                  <a:schemeClr val="lt1"/>
                </a:solidFill>
              </a:defRPr>
            </a:lvl6pPr>
            <a:lvl7pPr lvl="6" algn="ctr">
              <a:lnSpc>
                <a:spcPct val="100000"/>
              </a:lnSpc>
              <a:spcBef>
                <a:spcPts val="0"/>
              </a:spcBef>
              <a:spcAft>
                <a:spcPts val="0"/>
              </a:spcAft>
              <a:buClr>
                <a:schemeClr val="lt1"/>
              </a:buClr>
              <a:buSzPts val="2600"/>
              <a:buNone/>
              <a:defRPr sz="2600">
                <a:solidFill>
                  <a:schemeClr val="lt1"/>
                </a:solidFill>
              </a:defRPr>
            </a:lvl7pPr>
            <a:lvl8pPr lvl="7" algn="ctr">
              <a:lnSpc>
                <a:spcPct val="100000"/>
              </a:lnSpc>
              <a:spcBef>
                <a:spcPts val="0"/>
              </a:spcBef>
              <a:spcAft>
                <a:spcPts val="0"/>
              </a:spcAft>
              <a:buClr>
                <a:schemeClr val="lt1"/>
              </a:buClr>
              <a:buSzPts val="2600"/>
              <a:buNone/>
              <a:defRPr sz="2600">
                <a:solidFill>
                  <a:schemeClr val="lt1"/>
                </a:solidFill>
              </a:defRPr>
            </a:lvl8pPr>
            <a:lvl9pPr lvl="8" algn="ctr">
              <a:lnSpc>
                <a:spcPct val="100000"/>
              </a:lnSpc>
              <a:spcBef>
                <a:spcPts val="0"/>
              </a:spcBef>
              <a:spcAft>
                <a:spcPts val="0"/>
              </a:spcAft>
              <a:buClr>
                <a:schemeClr val="lt1"/>
              </a:buClr>
              <a:buSzPts val="2600"/>
              <a:buNone/>
              <a:defRPr sz="2600">
                <a:solidFill>
                  <a:schemeClr val="lt1"/>
                </a:solidFill>
              </a:defRPr>
            </a:lvl9pPr>
          </a:lstStyle>
          <a:p>
            <a:endParaRPr/>
          </a:p>
        </p:txBody>
      </p:sp>
      <p:pic>
        <p:nvPicPr>
          <p:cNvPr id="752" name="Google Shape;752;p96"/>
          <p:cNvPicPr preferRelativeResize="0"/>
          <p:nvPr/>
        </p:nvPicPr>
        <p:blipFill rotWithShape="1">
          <a:blip r:embed="rId3">
            <a:alphaModFix/>
          </a:blip>
          <a:srcRect/>
          <a:stretch/>
        </p:blipFill>
        <p:spPr>
          <a:xfrm>
            <a:off x="8183702" y="4691125"/>
            <a:ext cx="703049" cy="241850"/>
          </a:xfrm>
          <a:prstGeom prst="rect">
            <a:avLst/>
          </a:prstGeom>
          <a:noFill/>
          <a:ln>
            <a:noFill/>
          </a:ln>
        </p:spPr>
      </p:pic>
      <p:pic>
        <p:nvPicPr>
          <p:cNvPr id="753" name="Google Shape;753;p96"/>
          <p:cNvPicPr preferRelativeResize="0"/>
          <p:nvPr/>
        </p:nvPicPr>
        <p:blipFill rotWithShape="1">
          <a:blip r:embed="rId4">
            <a:alphaModFix/>
          </a:blip>
          <a:srcRect/>
          <a:stretch/>
        </p:blipFill>
        <p:spPr>
          <a:xfrm>
            <a:off x="2191095" y="1140935"/>
            <a:ext cx="4761810" cy="3673662"/>
          </a:xfrm>
          <a:prstGeom prst="rect">
            <a:avLst/>
          </a:prstGeom>
          <a:noFill/>
          <a:ln>
            <a:noFill/>
          </a:ln>
        </p:spPr>
      </p:pic>
    </p:spTree>
  </p:cSld>
  <p:clrMapOvr>
    <a:masterClrMapping/>
  </p:clrMapOvr>
  <p:extLst>
    <p:ext uri="{DCECCB84-F9BA-43D5-87BE-67443E8EF086}">
      <p15:sldGuideLst xmlns:p15="http://schemas.microsoft.com/office/powerpoint/2012/main">
        <p15:guide id="1" orient="horz" pos="522">
          <p15:clr>
            <a:srgbClr val="FA7B17"/>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Speed scale relevance">
  <p:cSld name="Blank White_1_1_1_1_1_1_1_2_1_1_1_1_2_1_1_1_2">
    <p:bg>
      <p:bgPr>
        <a:solidFill>
          <a:schemeClr val="lt2"/>
        </a:solidFill>
        <a:effectLst/>
      </p:bgPr>
    </p:bg>
    <p:spTree>
      <p:nvGrpSpPr>
        <p:cNvPr id="1" name="Shape 754"/>
        <p:cNvGrpSpPr/>
        <p:nvPr/>
      </p:nvGrpSpPr>
      <p:grpSpPr>
        <a:xfrm>
          <a:off x="0" y="0"/>
          <a:ext cx="0" cy="0"/>
          <a:chOff x="0" y="0"/>
          <a:chExt cx="0" cy="0"/>
        </a:xfrm>
      </p:grpSpPr>
      <p:pic>
        <p:nvPicPr>
          <p:cNvPr id="755" name="Google Shape;755;p97"/>
          <p:cNvPicPr preferRelativeResize="0"/>
          <p:nvPr/>
        </p:nvPicPr>
        <p:blipFill rotWithShape="1">
          <a:blip r:embed="rId2">
            <a:alphaModFix/>
          </a:blip>
          <a:srcRect/>
          <a:stretch/>
        </p:blipFill>
        <p:spPr>
          <a:xfrm>
            <a:off x="0" y="-11430"/>
            <a:ext cx="9144003" cy="5166361"/>
          </a:xfrm>
          <a:prstGeom prst="rect">
            <a:avLst/>
          </a:prstGeom>
          <a:noFill/>
          <a:ln>
            <a:noFill/>
          </a:ln>
        </p:spPr>
      </p:pic>
      <p:pic>
        <p:nvPicPr>
          <p:cNvPr id="756" name="Google Shape;756;p97"/>
          <p:cNvPicPr preferRelativeResize="0"/>
          <p:nvPr/>
        </p:nvPicPr>
        <p:blipFill rotWithShape="1">
          <a:blip r:embed="rId3">
            <a:alphaModFix/>
          </a:blip>
          <a:srcRect/>
          <a:stretch/>
        </p:blipFill>
        <p:spPr>
          <a:xfrm>
            <a:off x="8183702" y="4691125"/>
            <a:ext cx="703049" cy="241850"/>
          </a:xfrm>
          <a:prstGeom prst="rect">
            <a:avLst/>
          </a:prstGeom>
          <a:noFill/>
          <a:ln>
            <a:noFill/>
          </a:ln>
        </p:spPr>
      </p:pic>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Single stack">
  <p:cSld name="CUSTOM_4">
    <p:bg>
      <p:bgPr>
        <a:solidFill>
          <a:schemeClr val="lt2"/>
        </a:solidFill>
        <a:effectLst/>
      </p:bgPr>
    </p:bg>
    <p:spTree>
      <p:nvGrpSpPr>
        <p:cNvPr id="1" name="Shape 757"/>
        <p:cNvGrpSpPr/>
        <p:nvPr/>
      </p:nvGrpSpPr>
      <p:grpSpPr>
        <a:xfrm>
          <a:off x="0" y="0"/>
          <a:ext cx="0" cy="0"/>
          <a:chOff x="0" y="0"/>
          <a:chExt cx="0" cy="0"/>
        </a:xfrm>
      </p:grpSpPr>
      <p:pic>
        <p:nvPicPr>
          <p:cNvPr id="758" name="Google Shape;758;p98"/>
          <p:cNvPicPr preferRelativeResize="0"/>
          <p:nvPr/>
        </p:nvPicPr>
        <p:blipFill rotWithShape="1">
          <a:blip r:embed="rId2">
            <a:alphaModFix/>
          </a:blip>
          <a:srcRect/>
          <a:stretch/>
        </p:blipFill>
        <p:spPr>
          <a:xfrm>
            <a:off x="8183702" y="4691125"/>
            <a:ext cx="703049" cy="241850"/>
          </a:xfrm>
          <a:prstGeom prst="rect">
            <a:avLst/>
          </a:prstGeom>
          <a:noFill/>
          <a:ln>
            <a:noFill/>
          </a:ln>
        </p:spPr>
      </p:pic>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Transition left - color">
  <p:cSld name="CUSTOM_6_1_1">
    <p:bg>
      <p:bgPr>
        <a:solidFill>
          <a:schemeClr val="lt2"/>
        </a:solidFill>
        <a:effectLst/>
      </p:bgPr>
    </p:bg>
    <p:spTree>
      <p:nvGrpSpPr>
        <p:cNvPr id="1" name="Shape 759"/>
        <p:cNvGrpSpPr/>
        <p:nvPr/>
      </p:nvGrpSpPr>
      <p:grpSpPr>
        <a:xfrm>
          <a:off x="0" y="0"/>
          <a:ext cx="0" cy="0"/>
          <a:chOff x="0" y="0"/>
          <a:chExt cx="0" cy="0"/>
        </a:xfrm>
      </p:grpSpPr>
      <p:pic>
        <p:nvPicPr>
          <p:cNvPr id="760" name="Google Shape;760;p99"/>
          <p:cNvPicPr preferRelativeResize="0"/>
          <p:nvPr/>
        </p:nvPicPr>
        <p:blipFill rotWithShape="1">
          <a:blip r:embed="rId2">
            <a:alphaModFix/>
          </a:blip>
          <a:srcRect/>
          <a:stretch/>
        </p:blipFill>
        <p:spPr>
          <a:xfrm>
            <a:off x="0" y="-11430"/>
            <a:ext cx="9144003" cy="5166361"/>
          </a:xfrm>
          <a:prstGeom prst="rect">
            <a:avLst/>
          </a:prstGeom>
          <a:noFill/>
          <a:ln>
            <a:noFill/>
          </a:ln>
        </p:spPr>
      </p:pic>
      <p:pic>
        <p:nvPicPr>
          <p:cNvPr id="761" name="Google Shape;761;p99"/>
          <p:cNvPicPr preferRelativeResize="0"/>
          <p:nvPr/>
        </p:nvPicPr>
        <p:blipFill rotWithShape="1">
          <a:blip r:embed="rId3">
            <a:alphaModFix/>
          </a:blip>
          <a:srcRect/>
          <a:stretch/>
        </p:blipFill>
        <p:spPr>
          <a:xfrm>
            <a:off x="8183702" y="4691125"/>
            <a:ext cx="703049" cy="241850"/>
          </a:xfrm>
          <a:prstGeom prst="rect">
            <a:avLst/>
          </a:prstGeom>
          <a:noFill/>
          <a:ln>
            <a:noFill/>
          </a:ln>
        </p:spPr>
      </p:pic>
      <p:sp>
        <p:nvSpPr>
          <p:cNvPr id="762" name="Google Shape;762;p99"/>
          <p:cNvSpPr txBox="1">
            <a:spLocks noGrp="1"/>
          </p:cNvSpPr>
          <p:nvPr>
            <p:ph type="title"/>
          </p:nvPr>
        </p:nvSpPr>
        <p:spPr>
          <a:xfrm>
            <a:off x="1273763" y="1970876"/>
            <a:ext cx="4956600" cy="9195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60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63" name="Google Shape;763;p99"/>
          <p:cNvSpPr txBox="1">
            <a:spLocks noGrp="1"/>
          </p:cNvSpPr>
          <p:nvPr>
            <p:ph type="subTitle" idx="1"/>
          </p:nvPr>
        </p:nvSpPr>
        <p:spPr>
          <a:xfrm>
            <a:off x="1273763" y="2997057"/>
            <a:ext cx="4956600" cy="427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algn="l">
              <a:lnSpc>
                <a:spcPct val="115000"/>
              </a:lnSpc>
              <a:spcBef>
                <a:spcPts val="800"/>
              </a:spcBef>
              <a:spcAft>
                <a:spcPts val="0"/>
              </a:spcAft>
              <a:buSzPts val="1800"/>
              <a:buNone/>
              <a:defRPr/>
            </a:lvl2pPr>
            <a:lvl3pPr lvl="2" algn="l">
              <a:lnSpc>
                <a:spcPct val="115000"/>
              </a:lnSpc>
              <a:spcBef>
                <a:spcPts val="800"/>
              </a:spcBef>
              <a:spcAft>
                <a:spcPts val="0"/>
              </a:spcAft>
              <a:buSzPts val="1800"/>
              <a:buNone/>
              <a:defRPr/>
            </a:lvl3pPr>
            <a:lvl4pPr lvl="3" algn="l">
              <a:lnSpc>
                <a:spcPct val="115000"/>
              </a:lnSpc>
              <a:spcBef>
                <a:spcPts val="800"/>
              </a:spcBef>
              <a:spcAft>
                <a:spcPts val="0"/>
              </a:spcAft>
              <a:buSzPts val="1800"/>
              <a:buNone/>
              <a:defRPr/>
            </a:lvl4pPr>
            <a:lvl5pPr lvl="4" algn="l">
              <a:lnSpc>
                <a:spcPct val="115000"/>
              </a:lnSpc>
              <a:spcBef>
                <a:spcPts val="800"/>
              </a:spcBef>
              <a:spcAft>
                <a:spcPts val="0"/>
              </a:spcAft>
              <a:buSzPts val="1800"/>
              <a:buNone/>
              <a:defRPr/>
            </a:lvl5pPr>
            <a:lvl6pPr lvl="5" algn="l">
              <a:lnSpc>
                <a:spcPct val="115000"/>
              </a:lnSpc>
              <a:spcBef>
                <a:spcPts val="800"/>
              </a:spcBef>
              <a:spcAft>
                <a:spcPts val="0"/>
              </a:spcAft>
              <a:buSzPts val="1800"/>
              <a:buNone/>
              <a:defRPr/>
            </a:lvl6pPr>
            <a:lvl7pPr lvl="6" algn="l">
              <a:lnSpc>
                <a:spcPct val="115000"/>
              </a:lnSpc>
              <a:spcBef>
                <a:spcPts val="800"/>
              </a:spcBef>
              <a:spcAft>
                <a:spcPts val="0"/>
              </a:spcAft>
              <a:buSzPts val="1800"/>
              <a:buNone/>
              <a:defRPr/>
            </a:lvl7pPr>
            <a:lvl8pPr lvl="7" algn="l">
              <a:lnSpc>
                <a:spcPct val="115000"/>
              </a:lnSpc>
              <a:spcBef>
                <a:spcPts val="800"/>
              </a:spcBef>
              <a:spcAft>
                <a:spcPts val="0"/>
              </a:spcAft>
              <a:buSzPts val="1800"/>
              <a:buNone/>
              <a:defRPr/>
            </a:lvl8pPr>
            <a:lvl9pPr lvl="8" algn="l">
              <a:lnSpc>
                <a:spcPct val="115000"/>
              </a:lnSpc>
              <a:spcBef>
                <a:spcPts val="800"/>
              </a:spcBef>
              <a:spcAft>
                <a:spcPts val="800"/>
              </a:spcAft>
              <a:buSzPts val="1800"/>
              <a:buNone/>
              <a:defRPr/>
            </a:lvl9pPr>
          </a:lstStyle>
          <a:p>
            <a:endParaRPr/>
          </a:p>
        </p:txBody>
      </p:sp>
    </p:spTree>
  </p:cSld>
  <p:clrMapOvr>
    <a:masterClrMapping/>
  </p:clrMapOvr>
  <p:extLst>
    <p:ext uri="{DCECCB84-F9BA-43D5-87BE-67443E8EF086}">
      <p15:sldGuideLst xmlns:p15="http://schemas.microsoft.com/office/powerpoint/2012/main">
        <p15:guide id="1" pos="802">
          <p15:clr>
            <a:srgbClr val="E46962"/>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Transition obersability - color 1">
  <p:cSld name="CUSTOM_6_1_1_3">
    <p:bg>
      <p:bgPr>
        <a:solidFill>
          <a:schemeClr val="lt2"/>
        </a:solidFill>
        <a:effectLst/>
      </p:bgPr>
    </p:bg>
    <p:spTree>
      <p:nvGrpSpPr>
        <p:cNvPr id="1" name="Shape 764"/>
        <p:cNvGrpSpPr/>
        <p:nvPr/>
      </p:nvGrpSpPr>
      <p:grpSpPr>
        <a:xfrm>
          <a:off x="0" y="0"/>
          <a:ext cx="0" cy="0"/>
          <a:chOff x="0" y="0"/>
          <a:chExt cx="0" cy="0"/>
        </a:xfrm>
      </p:grpSpPr>
      <p:pic>
        <p:nvPicPr>
          <p:cNvPr id="765" name="Google Shape;765;p100"/>
          <p:cNvPicPr preferRelativeResize="0"/>
          <p:nvPr/>
        </p:nvPicPr>
        <p:blipFill rotWithShape="1">
          <a:blip r:embed="rId2">
            <a:alphaModFix/>
          </a:blip>
          <a:srcRect/>
          <a:stretch/>
        </p:blipFill>
        <p:spPr>
          <a:xfrm>
            <a:off x="8183702" y="4691125"/>
            <a:ext cx="703049" cy="241850"/>
          </a:xfrm>
          <a:prstGeom prst="rect">
            <a:avLst/>
          </a:prstGeom>
          <a:noFill/>
          <a:ln>
            <a:noFill/>
          </a:ln>
        </p:spPr>
      </p:pic>
      <p:sp>
        <p:nvSpPr>
          <p:cNvPr id="766" name="Google Shape;766;p100"/>
          <p:cNvSpPr txBox="1">
            <a:spLocks noGrp="1"/>
          </p:cNvSpPr>
          <p:nvPr>
            <p:ph type="title"/>
          </p:nvPr>
        </p:nvSpPr>
        <p:spPr>
          <a:xfrm>
            <a:off x="1273763" y="1970876"/>
            <a:ext cx="4956600" cy="9195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60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67" name="Google Shape;767;p100"/>
          <p:cNvSpPr txBox="1">
            <a:spLocks noGrp="1"/>
          </p:cNvSpPr>
          <p:nvPr>
            <p:ph type="subTitle" idx="1"/>
          </p:nvPr>
        </p:nvSpPr>
        <p:spPr>
          <a:xfrm>
            <a:off x="1273763" y="2997057"/>
            <a:ext cx="4956600" cy="427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algn="l">
              <a:lnSpc>
                <a:spcPct val="115000"/>
              </a:lnSpc>
              <a:spcBef>
                <a:spcPts val="800"/>
              </a:spcBef>
              <a:spcAft>
                <a:spcPts val="0"/>
              </a:spcAft>
              <a:buSzPts val="1800"/>
              <a:buNone/>
              <a:defRPr/>
            </a:lvl2pPr>
            <a:lvl3pPr lvl="2" algn="l">
              <a:lnSpc>
                <a:spcPct val="115000"/>
              </a:lnSpc>
              <a:spcBef>
                <a:spcPts val="800"/>
              </a:spcBef>
              <a:spcAft>
                <a:spcPts val="0"/>
              </a:spcAft>
              <a:buSzPts val="1800"/>
              <a:buNone/>
              <a:defRPr/>
            </a:lvl3pPr>
            <a:lvl4pPr lvl="3" algn="l">
              <a:lnSpc>
                <a:spcPct val="115000"/>
              </a:lnSpc>
              <a:spcBef>
                <a:spcPts val="800"/>
              </a:spcBef>
              <a:spcAft>
                <a:spcPts val="0"/>
              </a:spcAft>
              <a:buSzPts val="1800"/>
              <a:buNone/>
              <a:defRPr/>
            </a:lvl4pPr>
            <a:lvl5pPr lvl="4" algn="l">
              <a:lnSpc>
                <a:spcPct val="115000"/>
              </a:lnSpc>
              <a:spcBef>
                <a:spcPts val="800"/>
              </a:spcBef>
              <a:spcAft>
                <a:spcPts val="0"/>
              </a:spcAft>
              <a:buSzPts val="1800"/>
              <a:buNone/>
              <a:defRPr/>
            </a:lvl5pPr>
            <a:lvl6pPr lvl="5" algn="l">
              <a:lnSpc>
                <a:spcPct val="115000"/>
              </a:lnSpc>
              <a:spcBef>
                <a:spcPts val="800"/>
              </a:spcBef>
              <a:spcAft>
                <a:spcPts val="0"/>
              </a:spcAft>
              <a:buSzPts val="1800"/>
              <a:buNone/>
              <a:defRPr/>
            </a:lvl6pPr>
            <a:lvl7pPr lvl="6" algn="l">
              <a:lnSpc>
                <a:spcPct val="115000"/>
              </a:lnSpc>
              <a:spcBef>
                <a:spcPts val="800"/>
              </a:spcBef>
              <a:spcAft>
                <a:spcPts val="0"/>
              </a:spcAft>
              <a:buSzPts val="1800"/>
              <a:buNone/>
              <a:defRPr/>
            </a:lvl7pPr>
            <a:lvl8pPr lvl="7" algn="l">
              <a:lnSpc>
                <a:spcPct val="115000"/>
              </a:lnSpc>
              <a:spcBef>
                <a:spcPts val="800"/>
              </a:spcBef>
              <a:spcAft>
                <a:spcPts val="0"/>
              </a:spcAft>
              <a:buSzPts val="1800"/>
              <a:buNone/>
              <a:defRPr/>
            </a:lvl8pPr>
            <a:lvl9pPr lvl="8" algn="l">
              <a:lnSpc>
                <a:spcPct val="115000"/>
              </a:lnSpc>
              <a:spcBef>
                <a:spcPts val="800"/>
              </a:spcBef>
              <a:spcAft>
                <a:spcPts val="800"/>
              </a:spcAft>
              <a:buSzPts val="1800"/>
              <a:buNone/>
              <a:defRPr/>
            </a:lvl9pPr>
          </a:lstStyle>
          <a:p>
            <a:endParaRPr/>
          </a:p>
        </p:txBody>
      </p:sp>
      <p:pic>
        <p:nvPicPr>
          <p:cNvPr id="768" name="Google Shape;768;p100"/>
          <p:cNvPicPr preferRelativeResize="0"/>
          <p:nvPr/>
        </p:nvPicPr>
        <p:blipFill rotWithShape="1">
          <a:blip r:embed="rId3">
            <a:alphaModFix/>
          </a:blip>
          <a:srcRect l="10232" t="8105" r="8748" b="17665"/>
          <a:stretch/>
        </p:blipFill>
        <p:spPr>
          <a:xfrm>
            <a:off x="4944625" y="2096688"/>
            <a:ext cx="3441750" cy="3046813"/>
          </a:xfrm>
          <a:prstGeom prst="rect">
            <a:avLst/>
          </a:prstGeom>
          <a:noFill/>
          <a:ln>
            <a:noFill/>
          </a:ln>
        </p:spPr>
      </p:pic>
      <p:pic>
        <p:nvPicPr>
          <p:cNvPr id="769" name="Google Shape;769;p100"/>
          <p:cNvPicPr preferRelativeResize="0"/>
          <p:nvPr/>
        </p:nvPicPr>
        <p:blipFill rotWithShape="1">
          <a:blip r:embed="rId4">
            <a:alphaModFix/>
          </a:blip>
          <a:srcRect l="9186" t="31655" r="24384" b="7147"/>
          <a:stretch/>
        </p:blipFill>
        <p:spPr>
          <a:xfrm>
            <a:off x="3658613" y="0"/>
            <a:ext cx="2571752" cy="1112826"/>
          </a:xfrm>
          <a:prstGeom prst="rect">
            <a:avLst/>
          </a:prstGeom>
          <a:noFill/>
          <a:ln>
            <a:noFill/>
          </a:ln>
        </p:spPr>
      </p:pic>
    </p:spTree>
  </p:cSld>
  <p:clrMapOvr>
    <a:masterClrMapping/>
  </p:clrMapOvr>
  <p:extLst>
    <p:ext uri="{DCECCB84-F9BA-43D5-87BE-67443E8EF086}">
      <p15:sldGuideLst xmlns:p15="http://schemas.microsoft.com/office/powerpoint/2012/main">
        <p15:guide id="1" pos="802">
          <p15:clr>
            <a:srgbClr val="E46962"/>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Transition search - color 1 1">
  <p:cSld name="CUSTOM_6_1_1_3_1">
    <p:bg>
      <p:bgPr>
        <a:solidFill>
          <a:schemeClr val="lt2"/>
        </a:solidFill>
        <a:effectLst/>
      </p:bgPr>
    </p:bg>
    <p:spTree>
      <p:nvGrpSpPr>
        <p:cNvPr id="1" name="Shape 770"/>
        <p:cNvGrpSpPr/>
        <p:nvPr/>
      </p:nvGrpSpPr>
      <p:grpSpPr>
        <a:xfrm>
          <a:off x="0" y="0"/>
          <a:ext cx="0" cy="0"/>
          <a:chOff x="0" y="0"/>
          <a:chExt cx="0" cy="0"/>
        </a:xfrm>
      </p:grpSpPr>
      <p:pic>
        <p:nvPicPr>
          <p:cNvPr id="771" name="Google Shape;771;p101"/>
          <p:cNvPicPr preferRelativeResize="0"/>
          <p:nvPr/>
        </p:nvPicPr>
        <p:blipFill rotWithShape="1">
          <a:blip r:embed="rId2">
            <a:alphaModFix/>
          </a:blip>
          <a:srcRect/>
          <a:stretch/>
        </p:blipFill>
        <p:spPr>
          <a:xfrm>
            <a:off x="8183702" y="4691125"/>
            <a:ext cx="703049" cy="241850"/>
          </a:xfrm>
          <a:prstGeom prst="rect">
            <a:avLst/>
          </a:prstGeom>
          <a:noFill/>
          <a:ln>
            <a:noFill/>
          </a:ln>
        </p:spPr>
      </p:pic>
      <p:sp>
        <p:nvSpPr>
          <p:cNvPr id="772" name="Google Shape;772;p101"/>
          <p:cNvSpPr txBox="1">
            <a:spLocks noGrp="1"/>
          </p:cNvSpPr>
          <p:nvPr>
            <p:ph type="title"/>
          </p:nvPr>
        </p:nvSpPr>
        <p:spPr>
          <a:xfrm>
            <a:off x="1273763" y="1970876"/>
            <a:ext cx="4956600" cy="9195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60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73" name="Google Shape;773;p101"/>
          <p:cNvSpPr txBox="1">
            <a:spLocks noGrp="1"/>
          </p:cNvSpPr>
          <p:nvPr>
            <p:ph type="subTitle" idx="1"/>
          </p:nvPr>
        </p:nvSpPr>
        <p:spPr>
          <a:xfrm>
            <a:off x="1273763" y="2997057"/>
            <a:ext cx="4956600" cy="427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algn="l">
              <a:lnSpc>
                <a:spcPct val="115000"/>
              </a:lnSpc>
              <a:spcBef>
                <a:spcPts val="800"/>
              </a:spcBef>
              <a:spcAft>
                <a:spcPts val="0"/>
              </a:spcAft>
              <a:buSzPts val="1800"/>
              <a:buNone/>
              <a:defRPr/>
            </a:lvl2pPr>
            <a:lvl3pPr lvl="2" algn="l">
              <a:lnSpc>
                <a:spcPct val="115000"/>
              </a:lnSpc>
              <a:spcBef>
                <a:spcPts val="800"/>
              </a:spcBef>
              <a:spcAft>
                <a:spcPts val="0"/>
              </a:spcAft>
              <a:buSzPts val="1800"/>
              <a:buNone/>
              <a:defRPr/>
            </a:lvl3pPr>
            <a:lvl4pPr lvl="3" algn="l">
              <a:lnSpc>
                <a:spcPct val="115000"/>
              </a:lnSpc>
              <a:spcBef>
                <a:spcPts val="800"/>
              </a:spcBef>
              <a:spcAft>
                <a:spcPts val="0"/>
              </a:spcAft>
              <a:buSzPts val="1800"/>
              <a:buNone/>
              <a:defRPr/>
            </a:lvl4pPr>
            <a:lvl5pPr lvl="4" algn="l">
              <a:lnSpc>
                <a:spcPct val="115000"/>
              </a:lnSpc>
              <a:spcBef>
                <a:spcPts val="800"/>
              </a:spcBef>
              <a:spcAft>
                <a:spcPts val="0"/>
              </a:spcAft>
              <a:buSzPts val="1800"/>
              <a:buNone/>
              <a:defRPr/>
            </a:lvl5pPr>
            <a:lvl6pPr lvl="5" algn="l">
              <a:lnSpc>
                <a:spcPct val="115000"/>
              </a:lnSpc>
              <a:spcBef>
                <a:spcPts val="800"/>
              </a:spcBef>
              <a:spcAft>
                <a:spcPts val="0"/>
              </a:spcAft>
              <a:buSzPts val="1800"/>
              <a:buNone/>
              <a:defRPr/>
            </a:lvl6pPr>
            <a:lvl7pPr lvl="6" algn="l">
              <a:lnSpc>
                <a:spcPct val="115000"/>
              </a:lnSpc>
              <a:spcBef>
                <a:spcPts val="800"/>
              </a:spcBef>
              <a:spcAft>
                <a:spcPts val="0"/>
              </a:spcAft>
              <a:buSzPts val="1800"/>
              <a:buNone/>
              <a:defRPr/>
            </a:lvl7pPr>
            <a:lvl8pPr lvl="7" algn="l">
              <a:lnSpc>
                <a:spcPct val="115000"/>
              </a:lnSpc>
              <a:spcBef>
                <a:spcPts val="800"/>
              </a:spcBef>
              <a:spcAft>
                <a:spcPts val="0"/>
              </a:spcAft>
              <a:buSzPts val="1800"/>
              <a:buNone/>
              <a:defRPr/>
            </a:lvl8pPr>
            <a:lvl9pPr lvl="8" algn="l">
              <a:lnSpc>
                <a:spcPct val="115000"/>
              </a:lnSpc>
              <a:spcBef>
                <a:spcPts val="800"/>
              </a:spcBef>
              <a:spcAft>
                <a:spcPts val="800"/>
              </a:spcAft>
              <a:buSzPts val="1800"/>
              <a:buNone/>
              <a:defRPr/>
            </a:lvl9pPr>
          </a:lstStyle>
          <a:p>
            <a:endParaRPr/>
          </a:p>
        </p:txBody>
      </p:sp>
      <p:pic>
        <p:nvPicPr>
          <p:cNvPr id="774" name="Google Shape;774;p101"/>
          <p:cNvPicPr preferRelativeResize="0"/>
          <p:nvPr/>
        </p:nvPicPr>
        <p:blipFill rotWithShape="1">
          <a:blip r:embed="rId3">
            <a:alphaModFix/>
          </a:blip>
          <a:srcRect t="10724" r="10425" b="19858"/>
          <a:stretch/>
        </p:blipFill>
        <p:spPr>
          <a:xfrm>
            <a:off x="3982788" y="1970875"/>
            <a:ext cx="4097807" cy="3172625"/>
          </a:xfrm>
          <a:prstGeom prst="rect">
            <a:avLst/>
          </a:prstGeom>
          <a:noFill/>
          <a:ln>
            <a:noFill/>
          </a:ln>
        </p:spPr>
      </p:pic>
      <p:pic>
        <p:nvPicPr>
          <p:cNvPr id="775" name="Google Shape;775;p101"/>
          <p:cNvPicPr preferRelativeResize="0"/>
          <p:nvPr/>
        </p:nvPicPr>
        <p:blipFill rotWithShape="1">
          <a:blip r:embed="rId4">
            <a:alphaModFix/>
          </a:blip>
          <a:srcRect l="11698" t="28520" r="15004" b="18176"/>
          <a:stretch/>
        </p:blipFill>
        <p:spPr>
          <a:xfrm>
            <a:off x="3792000" y="0"/>
            <a:ext cx="2434737" cy="1194226"/>
          </a:xfrm>
          <a:prstGeom prst="rect">
            <a:avLst/>
          </a:prstGeom>
          <a:noFill/>
          <a:ln>
            <a:noFill/>
          </a:ln>
        </p:spPr>
      </p:pic>
    </p:spTree>
  </p:cSld>
  <p:clrMapOvr>
    <a:masterClrMapping/>
  </p:clrMapOvr>
  <p:extLst>
    <p:ext uri="{DCECCB84-F9BA-43D5-87BE-67443E8EF086}">
      <p15:sldGuideLst xmlns:p15="http://schemas.microsoft.com/office/powerpoint/2012/main">
        <p15:guide id="1" pos="802">
          <p15:clr>
            <a:srgbClr val="E46962"/>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Transition security - color 1 1 1">
  <p:cSld name="CUSTOM_6_1_1_3_1_1">
    <p:bg>
      <p:bgPr>
        <a:solidFill>
          <a:schemeClr val="lt2"/>
        </a:solidFill>
        <a:effectLst/>
      </p:bgPr>
    </p:bg>
    <p:spTree>
      <p:nvGrpSpPr>
        <p:cNvPr id="1" name="Shape 776"/>
        <p:cNvGrpSpPr/>
        <p:nvPr/>
      </p:nvGrpSpPr>
      <p:grpSpPr>
        <a:xfrm>
          <a:off x="0" y="0"/>
          <a:ext cx="0" cy="0"/>
          <a:chOff x="0" y="0"/>
          <a:chExt cx="0" cy="0"/>
        </a:xfrm>
      </p:grpSpPr>
      <p:pic>
        <p:nvPicPr>
          <p:cNvPr id="777" name="Google Shape;777;p102"/>
          <p:cNvPicPr preferRelativeResize="0"/>
          <p:nvPr/>
        </p:nvPicPr>
        <p:blipFill rotWithShape="1">
          <a:blip r:embed="rId2">
            <a:alphaModFix/>
          </a:blip>
          <a:srcRect/>
          <a:stretch/>
        </p:blipFill>
        <p:spPr>
          <a:xfrm>
            <a:off x="8183702" y="4691125"/>
            <a:ext cx="703049" cy="241850"/>
          </a:xfrm>
          <a:prstGeom prst="rect">
            <a:avLst/>
          </a:prstGeom>
          <a:noFill/>
          <a:ln>
            <a:noFill/>
          </a:ln>
        </p:spPr>
      </p:pic>
      <p:sp>
        <p:nvSpPr>
          <p:cNvPr id="778" name="Google Shape;778;p102"/>
          <p:cNvSpPr txBox="1">
            <a:spLocks noGrp="1"/>
          </p:cNvSpPr>
          <p:nvPr>
            <p:ph type="title"/>
          </p:nvPr>
        </p:nvSpPr>
        <p:spPr>
          <a:xfrm>
            <a:off x="1273763" y="1970876"/>
            <a:ext cx="4956600" cy="9195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60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79" name="Google Shape;779;p102"/>
          <p:cNvSpPr txBox="1">
            <a:spLocks noGrp="1"/>
          </p:cNvSpPr>
          <p:nvPr>
            <p:ph type="subTitle" idx="1"/>
          </p:nvPr>
        </p:nvSpPr>
        <p:spPr>
          <a:xfrm>
            <a:off x="1273763" y="2997057"/>
            <a:ext cx="4956600" cy="427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algn="l">
              <a:lnSpc>
                <a:spcPct val="115000"/>
              </a:lnSpc>
              <a:spcBef>
                <a:spcPts val="800"/>
              </a:spcBef>
              <a:spcAft>
                <a:spcPts val="0"/>
              </a:spcAft>
              <a:buSzPts val="1800"/>
              <a:buNone/>
              <a:defRPr/>
            </a:lvl2pPr>
            <a:lvl3pPr lvl="2" algn="l">
              <a:lnSpc>
                <a:spcPct val="115000"/>
              </a:lnSpc>
              <a:spcBef>
                <a:spcPts val="800"/>
              </a:spcBef>
              <a:spcAft>
                <a:spcPts val="0"/>
              </a:spcAft>
              <a:buSzPts val="1800"/>
              <a:buNone/>
              <a:defRPr/>
            </a:lvl3pPr>
            <a:lvl4pPr lvl="3" algn="l">
              <a:lnSpc>
                <a:spcPct val="115000"/>
              </a:lnSpc>
              <a:spcBef>
                <a:spcPts val="800"/>
              </a:spcBef>
              <a:spcAft>
                <a:spcPts val="0"/>
              </a:spcAft>
              <a:buSzPts val="1800"/>
              <a:buNone/>
              <a:defRPr/>
            </a:lvl4pPr>
            <a:lvl5pPr lvl="4" algn="l">
              <a:lnSpc>
                <a:spcPct val="115000"/>
              </a:lnSpc>
              <a:spcBef>
                <a:spcPts val="800"/>
              </a:spcBef>
              <a:spcAft>
                <a:spcPts val="0"/>
              </a:spcAft>
              <a:buSzPts val="1800"/>
              <a:buNone/>
              <a:defRPr/>
            </a:lvl5pPr>
            <a:lvl6pPr lvl="5" algn="l">
              <a:lnSpc>
                <a:spcPct val="115000"/>
              </a:lnSpc>
              <a:spcBef>
                <a:spcPts val="800"/>
              </a:spcBef>
              <a:spcAft>
                <a:spcPts val="0"/>
              </a:spcAft>
              <a:buSzPts val="1800"/>
              <a:buNone/>
              <a:defRPr/>
            </a:lvl6pPr>
            <a:lvl7pPr lvl="6" algn="l">
              <a:lnSpc>
                <a:spcPct val="115000"/>
              </a:lnSpc>
              <a:spcBef>
                <a:spcPts val="800"/>
              </a:spcBef>
              <a:spcAft>
                <a:spcPts val="0"/>
              </a:spcAft>
              <a:buSzPts val="1800"/>
              <a:buNone/>
              <a:defRPr/>
            </a:lvl7pPr>
            <a:lvl8pPr lvl="7" algn="l">
              <a:lnSpc>
                <a:spcPct val="115000"/>
              </a:lnSpc>
              <a:spcBef>
                <a:spcPts val="800"/>
              </a:spcBef>
              <a:spcAft>
                <a:spcPts val="0"/>
              </a:spcAft>
              <a:buSzPts val="1800"/>
              <a:buNone/>
              <a:defRPr/>
            </a:lvl8pPr>
            <a:lvl9pPr lvl="8" algn="l">
              <a:lnSpc>
                <a:spcPct val="115000"/>
              </a:lnSpc>
              <a:spcBef>
                <a:spcPts val="800"/>
              </a:spcBef>
              <a:spcAft>
                <a:spcPts val="800"/>
              </a:spcAft>
              <a:buSzPts val="1800"/>
              <a:buNone/>
              <a:defRPr/>
            </a:lvl9pPr>
          </a:lstStyle>
          <a:p>
            <a:endParaRPr/>
          </a:p>
        </p:txBody>
      </p:sp>
      <p:pic>
        <p:nvPicPr>
          <p:cNvPr id="780" name="Google Shape;780;p102"/>
          <p:cNvPicPr preferRelativeResize="0"/>
          <p:nvPr/>
        </p:nvPicPr>
        <p:blipFill rotWithShape="1">
          <a:blip r:embed="rId3">
            <a:alphaModFix/>
          </a:blip>
          <a:srcRect r="8053" b="20792"/>
          <a:stretch/>
        </p:blipFill>
        <p:spPr>
          <a:xfrm>
            <a:off x="3481900" y="1567350"/>
            <a:ext cx="4663516" cy="3576152"/>
          </a:xfrm>
          <a:prstGeom prst="rect">
            <a:avLst/>
          </a:prstGeom>
          <a:noFill/>
          <a:ln>
            <a:noFill/>
          </a:ln>
        </p:spPr>
      </p:pic>
      <p:pic>
        <p:nvPicPr>
          <p:cNvPr id="781" name="Google Shape;781;p102"/>
          <p:cNvPicPr preferRelativeResize="0"/>
          <p:nvPr/>
        </p:nvPicPr>
        <p:blipFill rotWithShape="1">
          <a:blip r:embed="rId4">
            <a:alphaModFix/>
          </a:blip>
          <a:srcRect t="18218" r="11496" b="5867"/>
          <a:stretch/>
        </p:blipFill>
        <p:spPr>
          <a:xfrm>
            <a:off x="3823900" y="0"/>
            <a:ext cx="2994362" cy="1611888"/>
          </a:xfrm>
          <a:prstGeom prst="rect">
            <a:avLst/>
          </a:prstGeom>
          <a:noFill/>
          <a:ln>
            <a:noFill/>
          </a:ln>
        </p:spPr>
      </p:pic>
    </p:spTree>
  </p:cSld>
  <p:clrMapOvr>
    <a:masterClrMapping/>
  </p:clrMapOvr>
  <p:extLst>
    <p:ext uri="{DCECCB84-F9BA-43D5-87BE-67443E8EF086}">
      <p15:sldGuideLst xmlns:p15="http://schemas.microsoft.com/office/powerpoint/2012/main">
        <p15:guide id="1" pos="802">
          <p15:clr>
            <a:srgbClr val="E46962"/>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Transition center 1">
  <p:cSld name="CUSTOM_6_1_1_1_1">
    <p:bg>
      <p:bgPr>
        <a:solidFill>
          <a:schemeClr val="lt2"/>
        </a:solidFill>
        <a:effectLst/>
      </p:bgPr>
    </p:bg>
    <p:spTree>
      <p:nvGrpSpPr>
        <p:cNvPr id="1" name="Shape 787"/>
        <p:cNvGrpSpPr/>
        <p:nvPr/>
      </p:nvGrpSpPr>
      <p:grpSpPr>
        <a:xfrm>
          <a:off x="0" y="0"/>
          <a:ext cx="0" cy="0"/>
          <a:chOff x="0" y="0"/>
          <a:chExt cx="0" cy="0"/>
        </a:xfrm>
      </p:grpSpPr>
      <p:pic>
        <p:nvPicPr>
          <p:cNvPr id="788" name="Google Shape;788;p104"/>
          <p:cNvPicPr preferRelativeResize="0"/>
          <p:nvPr/>
        </p:nvPicPr>
        <p:blipFill rotWithShape="1">
          <a:blip r:embed="rId2">
            <a:alphaModFix/>
          </a:blip>
          <a:srcRect/>
          <a:stretch/>
        </p:blipFill>
        <p:spPr>
          <a:xfrm>
            <a:off x="0" y="-11430"/>
            <a:ext cx="9144003" cy="5166361"/>
          </a:xfrm>
          <a:prstGeom prst="rect">
            <a:avLst/>
          </a:prstGeom>
          <a:noFill/>
          <a:ln>
            <a:noFill/>
          </a:ln>
        </p:spPr>
      </p:pic>
      <p:pic>
        <p:nvPicPr>
          <p:cNvPr id="789" name="Google Shape;789;p104"/>
          <p:cNvPicPr preferRelativeResize="0"/>
          <p:nvPr/>
        </p:nvPicPr>
        <p:blipFill rotWithShape="1">
          <a:blip r:embed="rId3">
            <a:alphaModFix/>
          </a:blip>
          <a:srcRect/>
          <a:stretch/>
        </p:blipFill>
        <p:spPr>
          <a:xfrm>
            <a:off x="8183702" y="4691125"/>
            <a:ext cx="703049" cy="241850"/>
          </a:xfrm>
          <a:prstGeom prst="rect">
            <a:avLst/>
          </a:prstGeom>
          <a:noFill/>
          <a:ln>
            <a:noFill/>
          </a:ln>
        </p:spPr>
      </p:pic>
      <p:sp>
        <p:nvSpPr>
          <p:cNvPr id="790" name="Google Shape;790;p104"/>
          <p:cNvSpPr txBox="1">
            <a:spLocks noGrp="1"/>
          </p:cNvSpPr>
          <p:nvPr>
            <p:ph type="subTitle" idx="1"/>
          </p:nvPr>
        </p:nvSpPr>
        <p:spPr>
          <a:xfrm>
            <a:off x="2093700" y="2990135"/>
            <a:ext cx="4956600" cy="4275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algn="ctr">
              <a:lnSpc>
                <a:spcPct val="115000"/>
              </a:lnSpc>
              <a:spcBef>
                <a:spcPts val="800"/>
              </a:spcBef>
              <a:spcAft>
                <a:spcPts val="0"/>
              </a:spcAft>
              <a:buSzPts val="1800"/>
              <a:buNone/>
              <a:defRPr/>
            </a:lvl2pPr>
            <a:lvl3pPr lvl="2" algn="ctr">
              <a:lnSpc>
                <a:spcPct val="115000"/>
              </a:lnSpc>
              <a:spcBef>
                <a:spcPts val="800"/>
              </a:spcBef>
              <a:spcAft>
                <a:spcPts val="0"/>
              </a:spcAft>
              <a:buSzPts val="1800"/>
              <a:buNone/>
              <a:defRPr/>
            </a:lvl3pPr>
            <a:lvl4pPr lvl="3" algn="ctr">
              <a:lnSpc>
                <a:spcPct val="115000"/>
              </a:lnSpc>
              <a:spcBef>
                <a:spcPts val="800"/>
              </a:spcBef>
              <a:spcAft>
                <a:spcPts val="0"/>
              </a:spcAft>
              <a:buSzPts val="1800"/>
              <a:buNone/>
              <a:defRPr/>
            </a:lvl4pPr>
            <a:lvl5pPr lvl="4" algn="ctr">
              <a:lnSpc>
                <a:spcPct val="115000"/>
              </a:lnSpc>
              <a:spcBef>
                <a:spcPts val="800"/>
              </a:spcBef>
              <a:spcAft>
                <a:spcPts val="0"/>
              </a:spcAft>
              <a:buSzPts val="1800"/>
              <a:buNone/>
              <a:defRPr/>
            </a:lvl5pPr>
            <a:lvl6pPr lvl="5" algn="ctr">
              <a:lnSpc>
                <a:spcPct val="115000"/>
              </a:lnSpc>
              <a:spcBef>
                <a:spcPts val="800"/>
              </a:spcBef>
              <a:spcAft>
                <a:spcPts val="0"/>
              </a:spcAft>
              <a:buSzPts val="1800"/>
              <a:buNone/>
              <a:defRPr/>
            </a:lvl6pPr>
            <a:lvl7pPr lvl="6" algn="ctr">
              <a:lnSpc>
                <a:spcPct val="115000"/>
              </a:lnSpc>
              <a:spcBef>
                <a:spcPts val="800"/>
              </a:spcBef>
              <a:spcAft>
                <a:spcPts val="0"/>
              </a:spcAft>
              <a:buSzPts val="1800"/>
              <a:buNone/>
              <a:defRPr/>
            </a:lvl7pPr>
            <a:lvl8pPr lvl="7" algn="ctr">
              <a:lnSpc>
                <a:spcPct val="115000"/>
              </a:lnSpc>
              <a:spcBef>
                <a:spcPts val="800"/>
              </a:spcBef>
              <a:spcAft>
                <a:spcPts val="0"/>
              </a:spcAft>
              <a:buSzPts val="1800"/>
              <a:buNone/>
              <a:defRPr/>
            </a:lvl8pPr>
            <a:lvl9pPr lvl="8" algn="ctr">
              <a:lnSpc>
                <a:spcPct val="115000"/>
              </a:lnSpc>
              <a:spcBef>
                <a:spcPts val="800"/>
              </a:spcBef>
              <a:spcAft>
                <a:spcPts val="800"/>
              </a:spcAft>
              <a:buSzPts val="1800"/>
              <a:buNone/>
              <a:defRPr/>
            </a:lvl9pPr>
          </a:lstStyle>
          <a:p>
            <a:endParaRPr/>
          </a:p>
        </p:txBody>
      </p:sp>
      <p:sp>
        <p:nvSpPr>
          <p:cNvPr id="791" name="Google Shape;791;p104"/>
          <p:cNvSpPr txBox="1">
            <a:spLocks noGrp="1"/>
          </p:cNvSpPr>
          <p:nvPr>
            <p:ph type="title"/>
          </p:nvPr>
        </p:nvSpPr>
        <p:spPr>
          <a:xfrm>
            <a:off x="2093700" y="1970010"/>
            <a:ext cx="4956600" cy="9195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Clr>
                <a:srgbClr val="FFFFFF"/>
              </a:buClr>
              <a:buSzPts val="3000"/>
              <a:buNone/>
              <a:defRPr sz="3000">
                <a:solidFill>
                  <a:srgbClr val="FFFFFF"/>
                </a:solidFill>
              </a:defRPr>
            </a:lvl1pPr>
            <a:lvl2pPr lvl="1" algn="ctr">
              <a:lnSpc>
                <a:spcPct val="100000"/>
              </a:lnSpc>
              <a:spcBef>
                <a:spcPts val="60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Transition center 2">
  <p:cSld name="CUSTOM_6_1_1_1_1_1">
    <p:bg>
      <p:bgPr>
        <a:solidFill>
          <a:schemeClr val="lt2"/>
        </a:solidFill>
        <a:effectLst/>
      </p:bgPr>
    </p:bg>
    <p:spTree>
      <p:nvGrpSpPr>
        <p:cNvPr id="1" name="Shape 792"/>
        <p:cNvGrpSpPr/>
        <p:nvPr/>
      </p:nvGrpSpPr>
      <p:grpSpPr>
        <a:xfrm>
          <a:off x="0" y="0"/>
          <a:ext cx="0" cy="0"/>
          <a:chOff x="0" y="0"/>
          <a:chExt cx="0" cy="0"/>
        </a:xfrm>
      </p:grpSpPr>
      <p:pic>
        <p:nvPicPr>
          <p:cNvPr id="793" name="Google Shape;793;p105"/>
          <p:cNvPicPr preferRelativeResize="0"/>
          <p:nvPr/>
        </p:nvPicPr>
        <p:blipFill rotWithShape="1">
          <a:blip r:embed="rId2">
            <a:alphaModFix/>
          </a:blip>
          <a:srcRect/>
          <a:stretch/>
        </p:blipFill>
        <p:spPr>
          <a:xfrm>
            <a:off x="0" y="-11430"/>
            <a:ext cx="9144003" cy="5166361"/>
          </a:xfrm>
          <a:prstGeom prst="rect">
            <a:avLst/>
          </a:prstGeom>
          <a:noFill/>
          <a:ln>
            <a:noFill/>
          </a:ln>
        </p:spPr>
      </p:pic>
      <p:pic>
        <p:nvPicPr>
          <p:cNvPr id="794" name="Google Shape;794;p105"/>
          <p:cNvPicPr preferRelativeResize="0"/>
          <p:nvPr/>
        </p:nvPicPr>
        <p:blipFill rotWithShape="1">
          <a:blip r:embed="rId3">
            <a:alphaModFix/>
          </a:blip>
          <a:srcRect/>
          <a:stretch/>
        </p:blipFill>
        <p:spPr>
          <a:xfrm>
            <a:off x="8183702" y="4691125"/>
            <a:ext cx="703049" cy="241850"/>
          </a:xfrm>
          <a:prstGeom prst="rect">
            <a:avLst/>
          </a:prstGeom>
          <a:noFill/>
          <a:ln>
            <a:noFill/>
          </a:ln>
        </p:spPr>
      </p:pic>
      <p:sp>
        <p:nvSpPr>
          <p:cNvPr id="795" name="Google Shape;795;p105"/>
          <p:cNvSpPr txBox="1">
            <a:spLocks noGrp="1"/>
          </p:cNvSpPr>
          <p:nvPr>
            <p:ph type="subTitle" idx="1"/>
          </p:nvPr>
        </p:nvSpPr>
        <p:spPr>
          <a:xfrm>
            <a:off x="2093700" y="2990135"/>
            <a:ext cx="4956600" cy="4275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algn="ctr">
              <a:lnSpc>
                <a:spcPct val="115000"/>
              </a:lnSpc>
              <a:spcBef>
                <a:spcPts val="800"/>
              </a:spcBef>
              <a:spcAft>
                <a:spcPts val="0"/>
              </a:spcAft>
              <a:buSzPts val="1800"/>
              <a:buNone/>
              <a:defRPr/>
            </a:lvl2pPr>
            <a:lvl3pPr lvl="2" algn="ctr">
              <a:lnSpc>
                <a:spcPct val="115000"/>
              </a:lnSpc>
              <a:spcBef>
                <a:spcPts val="800"/>
              </a:spcBef>
              <a:spcAft>
                <a:spcPts val="0"/>
              </a:spcAft>
              <a:buSzPts val="1800"/>
              <a:buNone/>
              <a:defRPr/>
            </a:lvl3pPr>
            <a:lvl4pPr lvl="3" algn="ctr">
              <a:lnSpc>
                <a:spcPct val="115000"/>
              </a:lnSpc>
              <a:spcBef>
                <a:spcPts val="800"/>
              </a:spcBef>
              <a:spcAft>
                <a:spcPts val="0"/>
              </a:spcAft>
              <a:buSzPts val="1800"/>
              <a:buNone/>
              <a:defRPr/>
            </a:lvl4pPr>
            <a:lvl5pPr lvl="4" algn="ctr">
              <a:lnSpc>
                <a:spcPct val="115000"/>
              </a:lnSpc>
              <a:spcBef>
                <a:spcPts val="800"/>
              </a:spcBef>
              <a:spcAft>
                <a:spcPts val="0"/>
              </a:spcAft>
              <a:buSzPts val="1800"/>
              <a:buNone/>
              <a:defRPr/>
            </a:lvl5pPr>
            <a:lvl6pPr lvl="5" algn="ctr">
              <a:lnSpc>
                <a:spcPct val="115000"/>
              </a:lnSpc>
              <a:spcBef>
                <a:spcPts val="800"/>
              </a:spcBef>
              <a:spcAft>
                <a:spcPts val="0"/>
              </a:spcAft>
              <a:buSzPts val="1800"/>
              <a:buNone/>
              <a:defRPr/>
            </a:lvl6pPr>
            <a:lvl7pPr lvl="6" algn="ctr">
              <a:lnSpc>
                <a:spcPct val="115000"/>
              </a:lnSpc>
              <a:spcBef>
                <a:spcPts val="800"/>
              </a:spcBef>
              <a:spcAft>
                <a:spcPts val="0"/>
              </a:spcAft>
              <a:buSzPts val="1800"/>
              <a:buNone/>
              <a:defRPr/>
            </a:lvl7pPr>
            <a:lvl8pPr lvl="7" algn="ctr">
              <a:lnSpc>
                <a:spcPct val="115000"/>
              </a:lnSpc>
              <a:spcBef>
                <a:spcPts val="800"/>
              </a:spcBef>
              <a:spcAft>
                <a:spcPts val="0"/>
              </a:spcAft>
              <a:buSzPts val="1800"/>
              <a:buNone/>
              <a:defRPr/>
            </a:lvl8pPr>
            <a:lvl9pPr lvl="8" algn="ctr">
              <a:lnSpc>
                <a:spcPct val="115000"/>
              </a:lnSpc>
              <a:spcBef>
                <a:spcPts val="800"/>
              </a:spcBef>
              <a:spcAft>
                <a:spcPts val="800"/>
              </a:spcAft>
              <a:buSzPts val="1800"/>
              <a:buNone/>
              <a:defRPr/>
            </a:lvl9pPr>
          </a:lstStyle>
          <a:p>
            <a:endParaRPr/>
          </a:p>
        </p:txBody>
      </p:sp>
      <p:sp>
        <p:nvSpPr>
          <p:cNvPr id="796" name="Google Shape;796;p105"/>
          <p:cNvSpPr txBox="1">
            <a:spLocks noGrp="1"/>
          </p:cNvSpPr>
          <p:nvPr>
            <p:ph type="title"/>
          </p:nvPr>
        </p:nvSpPr>
        <p:spPr>
          <a:xfrm>
            <a:off x="2093700" y="1970010"/>
            <a:ext cx="4956600" cy="9195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Clr>
                <a:srgbClr val="FFFFFF"/>
              </a:buClr>
              <a:buSzPts val="3000"/>
              <a:buNone/>
              <a:defRPr sz="3000">
                <a:solidFill>
                  <a:srgbClr val="FFFFFF"/>
                </a:solidFill>
              </a:defRPr>
            </a:lvl1pPr>
            <a:lvl2pPr lvl="1" algn="ctr">
              <a:lnSpc>
                <a:spcPct val="100000"/>
              </a:lnSpc>
              <a:spcBef>
                <a:spcPts val="60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ark center graphic">
  <p:cSld name="Blank White_1_1_1_1_1_1_1_2_1_1_2_7_1">
    <p:bg>
      <p:bgPr>
        <a:solidFill>
          <a:schemeClr val="lt2"/>
        </a:solidFill>
        <a:effectLst/>
      </p:bgPr>
    </p:bg>
    <p:spTree>
      <p:nvGrpSpPr>
        <p:cNvPr id="1" name="Shape 85"/>
        <p:cNvGrpSpPr/>
        <p:nvPr/>
      </p:nvGrpSpPr>
      <p:grpSpPr>
        <a:xfrm>
          <a:off x="0" y="0"/>
          <a:ext cx="0" cy="0"/>
          <a:chOff x="0" y="0"/>
          <a:chExt cx="0" cy="0"/>
        </a:xfrm>
      </p:grpSpPr>
      <p:pic>
        <p:nvPicPr>
          <p:cNvPr id="86" name="Google Shape;86;p286"/>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87" name="Google Shape;87;p286"/>
          <p:cNvSpPr txBox="1">
            <a:spLocks noGrp="1"/>
          </p:cNvSpPr>
          <p:nvPr>
            <p:ph type="title"/>
          </p:nvPr>
        </p:nvSpPr>
        <p:spPr>
          <a:xfrm>
            <a:off x="685800" y="507138"/>
            <a:ext cx="7767000" cy="8103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2600"/>
              <a:buNone/>
              <a:defRPr sz="2600">
                <a:solidFill>
                  <a:schemeClr val="lt1"/>
                </a:solidFill>
              </a:defRPr>
            </a:lvl1pPr>
            <a:lvl2pPr lvl="1" algn="ctr">
              <a:lnSpc>
                <a:spcPct val="100000"/>
              </a:lnSpc>
              <a:spcBef>
                <a:spcPts val="0"/>
              </a:spcBef>
              <a:spcAft>
                <a:spcPts val="0"/>
              </a:spcAft>
              <a:buClr>
                <a:schemeClr val="lt1"/>
              </a:buClr>
              <a:buSzPts val="2600"/>
              <a:buNone/>
              <a:defRPr sz="2600">
                <a:solidFill>
                  <a:schemeClr val="lt1"/>
                </a:solidFill>
              </a:defRPr>
            </a:lvl2pPr>
            <a:lvl3pPr lvl="2" algn="ctr">
              <a:lnSpc>
                <a:spcPct val="100000"/>
              </a:lnSpc>
              <a:spcBef>
                <a:spcPts val="0"/>
              </a:spcBef>
              <a:spcAft>
                <a:spcPts val="0"/>
              </a:spcAft>
              <a:buClr>
                <a:schemeClr val="lt1"/>
              </a:buClr>
              <a:buSzPts val="2600"/>
              <a:buNone/>
              <a:defRPr sz="2600">
                <a:solidFill>
                  <a:schemeClr val="lt1"/>
                </a:solidFill>
              </a:defRPr>
            </a:lvl3pPr>
            <a:lvl4pPr lvl="3" algn="ctr">
              <a:lnSpc>
                <a:spcPct val="100000"/>
              </a:lnSpc>
              <a:spcBef>
                <a:spcPts val="0"/>
              </a:spcBef>
              <a:spcAft>
                <a:spcPts val="0"/>
              </a:spcAft>
              <a:buClr>
                <a:schemeClr val="lt1"/>
              </a:buClr>
              <a:buSzPts val="2600"/>
              <a:buNone/>
              <a:defRPr sz="2600">
                <a:solidFill>
                  <a:schemeClr val="lt1"/>
                </a:solidFill>
              </a:defRPr>
            </a:lvl4pPr>
            <a:lvl5pPr lvl="4" algn="ctr">
              <a:lnSpc>
                <a:spcPct val="100000"/>
              </a:lnSpc>
              <a:spcBef>
                <a:spcPts val="0"/>
              </a:spcBef>
              <a:spcAft>
                <a:spcPts val="0"/>
              </a:spcAft>
              <a:buClr>
                <a:schemeClr val="lt1"/>
              </a:buClr>
              <a:buSzPts val="2600"/>
              <a:buNone/>
              <a:defRPr sz="2600">
                <a:solidFill>
                  <a:schemeClr val="lt1"/>
                </a:solidFill>
              </a:defRPr>
            </a:lvl5pPr>
            <a:lvl6pPr lvl="5" algn="ctr">
              <a:lnSpc>
                <a:spcPct val="100000"/>
              </a:lnSpc>
              <a:spcBef>
                <a:spcPts val="0"/>
              </a:spcBef>
              <a:spcAft>
                <a:spcPts val="0"/>
              </a:spcAft>
              <a:buClr>
                <a:schemeClr val="lt1"/>
              </a:buClr>
              <a:buSzPts val="2600"/>
              <a:buNone/>
              <a:defRPr sz="2600">
                <a:solidFill>
                  <a:schemeClr val="lt1"/>
                </a:solidFill>
              </a:defRPr>
            </a:lvl6pPr>
            <a:lvl7pPr lvl="6" algn="ctr">
              <a:lnSpc>
                <a:spcPct val="100000"/>
              </a:lnSpc>
              <a:spcBef>
                <a:spcPts val="0"/>
              </a:spcBef>
              <a:spcAft>
                <a:spcPts val="0"/>
              </a:spcAft>
              <a:buClr>
                <a:schemeClr val="lt1"/>
              </a:buClr>
              <a:buSzPts val="2600"/>
              <a:buNone/>
              <a:defRPr sz="2600">
                <a:solidFill>
                  <a:schemeClr val="lt1"/>
                </a:solidFill>
              </a:defRPr>
            </a:lvl7pPr>
            <a:lvl8pPr lvl="7" algn="ctr">
              <a:lnSpc>
                <a:spcPct val="100000"/>
              </a:lnSpc>
              <a:spcBef>
                <a:spcPts val="0"/>
              </a:spcBef>
              <a:spcAft>
                <a:spcPts val="0"/>
              </a:spcAft>
              <a:buClr>
                <a:schemeClr val="lt1"/>
              </a:buClr>
              <a:buSzPts val="2600"/>
              <a:buNone/>
              <a:defRPr sz="2600">
                <a:solidFill>
                  <a:schemeClr val="lt1"/>
                </a:solidFill>
              </a:defRPr>
            </a:lvl8pPr>
            <a:lvl9pPr lvl="8" algn="ctr">
              <a:lnSpc>
                <a:spcPct val="100000"/>
              </a:lnSpc>
              <a:spcBef>
                <a:spcPts val="0"/>
              </a:spcBef>
              <a:spcAft>
                <a:spcPts val="0"/>
              </a:spcAft>
              <a:buClr>
                <a:schemeClr val="lt1"/>
              </a:buClr>
              <a:buSzPts val="2600"/>
              <a:buNone/>
              <a:defRPr sz="2600">
                <a:solidFill>
                  <a:schemeClr val="lt1"/>
                </a:solidFill>
              </a:defRPr>
            </a:lvl9pPr>
          </a:lstStyle>
          <a:p>
            <a:endParaRPr/>
          </a:p>
        </p:txBody>
      </p:sp>
      <p:sp>
        <p:nvSpPr>
          <p:cNvPr id="88" name="Google Shape;88;p286"/>
          <p:cNvSpPr txBox="1">
            <a:spLocks noGrp="1"/>
          </p:cNvSpPr>
          <p:nvPr>
            <p:ph type="subTitle" idx="1"/>
          </p:nvPr>
        </p:nvSpPr>
        <p:spPr>
          <a:xfrm>
            <a:off x="685800" y="1518300"/>
            <a:ext cx="7767000" cy="3621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1800"/>
              <a:buFont typeface="Inter"/>
              <a:buNone/>
              <a:defRPr>
                <a:solidFill>
                  <a:schemeClr val="lt1"/>
                </a:solidFill>
                <a:latin typeface="Inter"/>
                <a:ea typeface="Inter"/>
                <a:cs typeface="Inter"/>
                <a:sym typeface="Inter"/>
              </a:defRPr>
            </a:lvl1pPr>
            <a:lvl2pPr lvl="1" algn="ctr">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2pPr>
            <a:lvl3pPr lvl="2" algn="ctr">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3pPr>
            <a:lvl4pPr lvl="3" algn="ctr">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4pPr>
            <a:lvl5pPr lvl="4" algn="ctr">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5pPr>
            <a:lvl6pPr lvl="5" algn="ctr">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6pPr>
            <a:lvl7pPr lvl="6" algn="ctr">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7pPr>
            <a:lvl8pPr lvl="7" algn="ctr">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8pPr>
            <a:lvl9pPr lvl="8" algn="ctr">
              <a:lnSpc>
                <a:spcPct val="115000"/>
              </a:lnSpc>
              <a:spcBef>
                <a:spcPts val="800"/>
              </a:spcBef>
              <a:spcAft>
                <a:spcPts val="800"/>
              </a:spcAft>
              <a:buClr>
                <a:schemeClr val="lt1"/>
              </a:buClr>
              <a:buSzPts val="1800"/>
              <a:buFont typeface="Inter"/>
              <a:buNone/>
              <a:defRPr>
                <a:solidFill>
                  <a:schemeClr val="lt1"/>
                </a:solidFill>
                <a:latin typeface="Inter"/>
                <a:ea typeface="Inter"/>
                <a:cs typeface="Inter"/>
                <a:sym typeface="Inter"/>
              </a:defRPr>
            </a:lvl9pPr>
          </a:lstStyle>
          <a:p>
            <a:endParaRPr/>
          </a:p>
        </p:txBody>
      </p:sp>
      <p:pic>
        <p:nvPicPr>
          <p:cNvPr id="89" name="Google Shape;89;p286"/>
          <p:cNvPicPr preferRelativeResize="0"/>
          <p:nvPr/>
        </p:nvPicPr>
        <p:blipFill rotWithShape="1">
          <a:blip r:embed="rId3">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Security">
  <p:cSld name="Blank White_1_1_1_1_1_1_1_2_1_1_2_3_2">
    <p:spTree>
      <p:nvGrpSpPr>
        <p:cNvPr id="1" name="Shape 797"/>
        <p:cNvGrpSpPr/>
        <p:nvPr/>
      </p:nvGrpSpPr>
      <p:grpSpPr>
        <a:xfrm>
          <a:off x="0" y="0"/>
          <a:ext cx="0" cy="0"/>
          <a:chOff x="0" y="0"/>
          <a:chExt cx="0" cy="0"/>
        </a:xfrm>
      </p:grpSpPr>
      <p:sp>
        <p:nvSpPr>
          <p:cNvPr id="798" name="Google Shape;798;p106"/>
          <p:cNvSpPr/>
          <p:nvPr/>
        </p:nvSpPr>
        <p:spPr>
          <a:xfrm rot="-5400000">
            <a:off x="4314437" y="315150"/>
            <a:ext cx="5158800" cy="4513200"/>
          </a:xfrm>
          <a:prstGeom prst="rect">
            <a:avLst/>
          </a:prstGeom>
          <a:solidFill>
            <a:schemeClr val="lt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340">
          <p15:clr>
            <a:srgbClr val="FA7B17"/>
          </p15:clr>
        </p15:guide>
        <p15:guide id="2" orient="horz" pos="522">
          <p15:clr>
            <a:srgbClr val="FA7B17"/>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Observability">
  <p:cSld name="Blank White_1_1_1_1_1_1_1_2_1_1_2_3_2_1">
    <p:spTree>
      <p:nvGrpSpPr>
        <p:cNvPr id="1" name="Shape 799"/>
        <p:cNvGrpSpPr/>
        <p:nvPr/>
      </p:nvGrpSpPr>
      <p:grpSpPr>
        <a:xfrm>
          <a:off x="0" y="0"/>
          <a:ext cx="0" cy="0"/>
          <a:chOff x="0" y="0"/>
          <a:chExt cx="0" cy="0"/>
        </a:xfrm>
      </p:grpSpPr>
      <p:sp>
        <p:nvSpPr>
          <p:cNvPr id="800" name="Google Shape;800;p107"/>
          <p:cNvSpPr/>
          <p:nvPr/>
        </p:nvSpPr>
        <p:spPr>
          <a:xfrm rot="-5400000">
            <a:off x="4314437" y="315150"/>
            <a:ext cx="5158800" cy="4513200"/>
          </a:xfrm>
          <a:prstGeom prst="rect">
            <a:avLst/>
          </a:prstGeom>
          <a:solidFill>
            <a:schemeClr val="lt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340">
          <p15:clr>
            <a:srgbClr val="FA7B17"/>
          </p15:clr>
        </p15:guide>
        <p15:guide id="2" orient="horz" pos="522">
          <p15:clr>
            <a:srgbClr val="FA7B17"/>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Search">
  <p:cSld name="Blank White_1_1_1_1_1_1_1_2_1_1_2_3_2_2">
    <p:spTree>
      <p:nvGrpSpPr>
        <p:cNvPr id="1" name="Shape 801"/>
        <p:cNvGrpSpPr/>
        <p:nvPr/>
      </p:nvGrpSpPr>
      <p:grpSpPr>
        <a:xfrm>
          <a:off x="0" y="0"/>
          <a:ext cx="0" cy="0"/>
          <a:chOff x="0" y="0"/>
          <a:chExt cx="0" cy="0"/>
        </a:xfrm>
      </p:grpSpPr>
      <p:sp>
        <p:nvSpPr>
          <p:cNvPr id="802" name="Google Shape;802;p108"/>
          <p:cNvSpPr/>
          <p:nvPr/>
        </p:nvSpPr>
        <p:spPr>
          <a:xfrm rot="-5400000">
            <a:off x="4314437" y="315150"/>
            <a:ext cx="5158800" cy="4513200"/>
          </a:xfrm>
          <a:prstGeom prst="rect">
            <a:avLst/>
          </a:prstGeom>
          <a:solidFill>
            <a:schemeClr val="lt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340">
          <p15:clr>
            <a:srgbClr val="FA7B17"/>
          </p15:clr>
        </p15:guide>
        <p15:guide id="2" orient="horz" pos="522">
          <p15:clr>
            <a:srgbClr val="E46962"/>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Transition slide- center-aligned, generic, dark ">
  <p:cSld name="CUSTOM_4_1">
    <p:bg>
      <p:bgPr>
        <a:solidFill>
          <a:srgbClr val="20377D"/>
        </a:solidFill>
        <a:effectLst/>
      </p:bgPr>
    </p:bg>
    <p:spTree>
      <p:nvGrpSpPr>
        <p:cNvPr id="1" name="Shape 803"/>
        <p:cNvGrpSpPr/>
        <p:nvPr/>
      </p:nvGrpSpPr>
      <p:grpSpPr>
        <a:xfrm>
          <a:off x="0" y="0"/>
          <a:ext cx="0" cy="0"/>
          <a:chOff x="0" y="0"/>
          <a:chExt cx="0" cy="0"/>
        </a:xfrm>
      </p:grpSpPr>
      <p:sp>
        <p:nvSpPr>
          <p:cNvPr id="804" name="Google Shape;804;p109"/>
          <p:cNvSpPr/>
          <p:nvPr/>
        </p:nvSpPr>
        <p:spPr>
          <a:xfrm>
            <a:off x="0" y="4126900"/>
            <a:ext cx="704100" cy="141900"/>
          </a:xfrm>
          <a:prstGeom prst="rect">
            <a:avLst/>
          </a:prstGeom>
          <a:solidFill>
            <a:srgbClr val="182C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109"/>
          <p:cNvSpPr/>
          <p:nvPr/>
        </p:nvSpPr>
        <p:spPr>
          <a:xfrm>
            <a:off x="1" y="4497350"/>
            <a:ext cx="1026300" cy="141900"/>
          </a:xfrm>
          <a:prstGeom prst="rect">
            <a:avLst/>
          </a:prstGeom>
          <a:solidFill>
            <a:srgbClr val="2944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109"/>
          <p:cNvSpPr/>
          <p:nvPr/>
        </p:nvSpPr>
        <p:spPr>
          <a:xfrm>
            <a:off x="1189052" y="4497337"/>
            <a:ext cx="138900" cy="141900"/>
          </a:xfrm>
          <a:prstGeom prst="rect">
            <a:avLst/>
          </a:prstGeom>
          <a:solidFill>
            <a:srgbClr val="182C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07" name="Google Shape;807;p109"/>
          <p:cNvPicPr preferRelativeResize="0"/>
          <p:nvPr/>
        </p:nvPicPr>
        <p:blipFill rotWithShape="1">
          <a:blip r:embed="rId2">
            <a:alphaModFix/>
          </a:blip>
          <a:srcRect t="50173"/>
          <a:stretch/>
        </p:blipFill>
        <p:spPr>
          <a:xfrm>
            <a:off x="571499" y="0"/>
            <a:ext cx="590251" cy="294100"/>
          </a:xfrm>
          <a:prstGeom prst="rect">
            <a:avLst/>
          </a:prstGeom>
          <a:noFill/>
          <a:ln>
            <a:noFill/>
          </a:ln>
        </p:spPr>
      </p:pic>
      <p:sp>
        <p:nvSpPr>
          <p:cNvPr id="808" name="Google Shape;808;p109"/>
          <p:cNvSpPr/>
          <p:nvPr/>
        </p:nvSpPr>
        <p:spPr>
          <a:xfrm rot="10800000">
            <a:off x="8440500" y="518225"/>
            <a:ext cx="703500" cy="141900"/>
          </a:xfrm>
          <a:prstGeom prst="rect">
            <a:avLst/>
          </a:prstGeom>
          <a:solidFill>
            <a:srgbClr val="2944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109"/>
          <p:cNvSpPr/>
          <p:nvPr/>
        </p:nvSpPr>
        <p:spPr>
          <a:xfrm rot="10800000">
            <a:off x="8138775" y="518250"/>
            <a:ext cx="138900" cy="141900"/>
          </a:xfrm>
          <a:prstGeom prst="rect">
            <a:avLst/>
          </a:prstGeom>
          <a:solidFill>
            <a:srgbClr val="182C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109"/>
          <p:cNvSpPr txBox="1">
            <a:spLocks noGrp="1"/>
          </p:cNvSpPr>
          <p:nvPr>
            <p:ph type="title"/>
          </p:nvPr>
        </p:nvSpPr>
        <p:spPr>
          <a:xfrm>
            <a:off x="571500" y="480150"/>
            <a:ext cx="7853100" cy="8103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FFFFFF"/>
              </a:buClr>
              <a:buSzPts val="2400"/>
              <a:buFont typeface="Inter ExtraBold"/>
              <a:buNone/>
              <a:defRPr sz="2400">
                <a:solidFill>
                  <a:srgbClr val="FFFFFF"/>
                </a:solidFill>
                <a:latin typeface="Inter ExtraBold"/>
                <a:ea typeface="Inter ExtraBold"/>
                <a:cs typeface="Inter ExtraBold"/>
                <a:sym typeface="Inter ExtraBold"/>
              </a:defRPr>
            </a:lvl1pPr>
            <a:lvl2pPr lvl="1" algn="l">
              <a:lnSpc>
                <a:spcPct val="100000"/>
              </a:lnSpc>
              <a:spcBef>
                <a:spcPts val="0"/>
              </a:spcBef>
              <a:spcAft>
                <a:spcPts val="0"/>
              </a:spcAft>
              <a:buSzPts val="2800"/>
              <a:buFont typeface="Inter"/>
              <a:buNone/>
              <a:defRPr>
                <a:latin typeface="Inter"/>
                <a:ea typeface="Inter"/>
                <a:cs typeface="Inter"/>
                <a:sym typeface="Inter"/>
              </a:defRPr>
            </a:lvl2pPr>
            <a:lvl3pPr lvl="2" algn="l">
              <a:lnSpc>
                <a:spcPct val="100000"/>
              </a:lnSpc>
              <a:spcBef>
                <a:spcPts val="0"/>
              </a:spcBef>
              <a:spcAft>
                <a:spcPts val="0"/>
              </a:spcAft>
              <a:buSzPts val="2800"/>
              <a:buFont typeface="Inter"/>
              <a:buNone/>
              <a:defRPr>
                <a:latin typeface="Inter"/>
                <a:ea typeface="Inter"/>
                <a:cs typeface="Inter"/>
                <a:sym typeface="Inter"/>
              </a:defRPr>
            </a:lvl3pPr>
            <a:lvl4pPr lvl="3" algn="l">
              <a:lnSpc>
                <a:spcPct val="100000"/>
              </a:lnSpc>
              <a:spcBef>
                <a:spcPts val="0"/>
              </a:spcBef>
              <a:spcAft>
                <a:spcPts val="0"/>
              </a:spcAft>
              <a:buSzPts val="2800"/>
              <a:buFont typeface="Inter"/>
              <a:buNone/>
              <a:defRPr>
                <a:latin typeface="Inter"/>
                <a:ea typeface="Inter"/>
                <a:cs typeface="Inter"/>
                <a:sym typeface="Inter"/>
              </a:defRPr>
            </a:lvl4pPr>
            <a:lvl5pPr lvl="4" algn="l">
              <a:lnSpc>
                <a:spcPct val="100000"/>
              </a:lnSpc>
              <a:spcBef>
                <a:spcPts val="0"/>
              </a:spcBef>
              <a:spcAft>
                <a:spcPts val="0"/>
              </a:spcAft>
              <a:buSzPts val="2800"/>
              <a:buFont typeface="Inter"/>
              <a:buNone/>
              <a:defRPr>
                <a:latin typeface="Inter"/>
                <a:ea typeface="Inter"/>
                <a:cs typeface="Inter"/>
                <a:sym typeface="Inter"/>
              </a:defRPr>
            </a:lvl5pPr>
            <a:lvl6pPr lvl="5" algn="l">
              <a:lnSpc>
                <a:spcPct val="100000"/>
              </a:lnSpc>
              <a:spcBef>
                <a:spcPts val="0"/>
              </a:spcBef>
              <a:spcAft>
                <a:spcPts val="0"/>
              </a:spcAft>
              <a:buSzPts val="2800"/>
              <a:buFont typeface="Inter"/>
              <a:buNone/>
              <a:defRPr>
                <a:latin typeface="Inter"/>
                <a:ea typeface="Inter"/>
                <a:cs typeface="Inter"/>
                <a:sym typeface="Inter"/>
              </a:defRPr>
            </a:lvl6pPr>
            <a:lvl7pPr lvl="6" algn="l">
              <a:lnSpc>
                <a:spcPct val="100000"/>
              </a:lnSpc>
              <a:spcBef>
                <a:spcPts val="0"/>
              </a:spcBef>
              <a:spcAft>
                <a:spcPts val="0"/>
              </a:spcAft>
              <a:buSzPts val="2800"/>
              <a:buFont typeface="Inter"/>
              <a:buNone/>
              <a:defRPr>
                <a:latin typeface="Inter"/>
                <a:ea typeface="Inter"/>
                <a:cs typeface="Inter"/>
                <a:sym typeface="Inter"/>
              </a:defRPr>
            </a:lvl7pPr>
            <a:lvl8pPr lvl="7" algn="l">
              <a:lnSpc>
                <a:spcPct val="100000"/>
              </a:lnSpc>
              <a:spcBef>
                <a:spcPts val="0"/>
              </a:spcBef>
              <a:spcAft>
                <a:spcPts val="0"/>
              </a:spcAft>
              <a:buSzPts val="2800"/>
              <a:buFont typeface="Inter"/>
              <a:buNone/>
              <a:defRPr>
                <a:latin typeface="Inter"/>
                <a:ea typeface="Inter"/>
                <a:cs typeface="Inter"/>
                <a:sym typeface="Inter"/>
              </a:defRPr>
            </a:lvl8pPr>
            <a:lvl9pPr lvl="8" algn="l">
              <a:lnSpc>
                <a:spcPct val="100000"/>
              </a:lnSpc>
              <a:spcBef>
                <a:spcPts val="0"/>
              </a:spcBef>
              <a:spcAft>
                <a:spcPts val="0"/>
              </a:spcAft>
              <a:buSzPts val="2800"/>
              <a:buFont typeface="Inter"/>
              <a:buNone/>
              <a:defRPr>
                <a:latin typeface="Inter"/>
                <a:ea typeface="Inter"/>
                <a:cs typeface="Inter"/>
                <a:sym typeface="Inter"/>
              </a:defRPr>
            </a:lvl9pPr>
          </a:lstStyle>
          <a:p>
            <a:endParaRPr/>
          </a:p>
        </p:txBody>
      </p:sp>
      <p:pic>
        <p:nvPicPr>
          <p:cNvPr id="811" name="Google Shape;811;p109" descr="Google Shape;31;p5"/>
          <p:cNvPicPr preferRelativeResize="0"/>
          <p:nvPr/>
        </p:nvPicPr>
        <p:blipFill rotWithShape="1">
          <a:blip r:embed="rId3">
            <a:alphaModFix/>
          </a:blip>
          <a:srcRect/>
          <a:stretch/>
        </p:blipFill>
        <p:spPr>
          <a:xfrm>
            <a:off x="8183300" y="4691125"/>
            <a:ext cx="703444" cy="241849"/>
          </a:xfrm>
          <a:prstGeom prst="rect">
            <a:avLst/>
          </a:prstGeom>
          <a:noFill/>
          <a:ln>
            <a:noFill/>
          </a:ln>
        </p:spPr>
      </p:pic>
    </p:spTree>
  </p:cSld>
  <p:clrMapOvr>
    <a:masterClrMapping/>
  </p:clrMapOvr>
  <p:extLst>
    <p:ext uri="{DCECCB84-F9BA-43D5-87BE-67443E8EF086}">
      <p15:sldGuideLst xmlns:p15="http://schemas.microsoft.com/office/powerpoint/2012/main">
        <p15:guide id="1" orient="horz" pos="480">
          <p15:clr>
            <a:srgbClr val="FA7B17"/>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Blank 1" type="blank">
  <p:cSld name="BLANK">
    <p:spTree>
      <p:nvGrpSpPr>
        <p:cNvPr id="1" name="Shape 812"/>
        <p:cNvGrpSpPr/>
        <p:nvPr/>
      </p:nvGrpSpPr>
      <p:grpSpPr>
        <a:xfrm>
          <a:off x="0" y="0"/>
          <a:ext cx="0" cy="0"/>
          <a:chOff x="0" y="0"/>
          <a:chExt cx="0" cy="0"/>
        </a:xfrm>
      </p:grpSpPr>
      <p:sp>
        <p:nvSpPr>
          <p:cNvPr id="813" name="Google Shape;813;p1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Section header 2">
  <p:cSld name="SECTION_HEADER_2">
    <p:bg>
      <p:bgPr>
        <a:solidFill>
          <a:srgbClr val="20377D"/>
        </a:solidFill>
        <a:effectLst/>
      </p:bgPr>
    </p:bg>
    <p:spTree>
      <p:nvGrpSpPr>
        <p:cNvPr id="1" name="Shape 814"/>
        <p:cNvGrpSpPr/>
        <p:nvPr/>
      </p:nvGrpSpPr>
      <p:grpSpPr>
        <a:xfrm>
          <a:off x="0" y="0"/>
          <a:ext cx="0" cy="0"/>
          <a:chOff x="0" y="0"/>
          <a:chExt cx="0" cy="0"/>
        </a:xfrm>
      </p:grpSpPr>
      <p:pic>
        <p:nvPicPr>
          <p:cNvPr id="815" name="Google Shape;815;p111" descr="Google Shape;31;p5"/>
          <p:cNvPicPr preferRelativeResize="0"/>
          <p:nvPr/>
        </p:nvPicPr>
        <p:blipFill rotWithShape="1">
          <a:blip r:embed="rId2">
            <a:alphaModFix/>
          </a:blip>
          <a:srcRect/>
          <a:stretch/>
        </p:blipFill>
        <p:spPr>
          <a:xfrm>
            <a:off x="8183300" y="4691125"/>
            <a:ext cx="703444" cy="241849"/>
          </a:xfrm>
          <a:prstGeom prst="rect">
            <a:avLst/>
          </a:prstGeom>
          <a:noFill/>
          <a:ln>
            <a:noFill/>
          </a:ln>
        </p:spPr>
      </p:pic>
      <p:sp>
        <p:nvSpPr>
          <p:cNvPr id="816" name="Google Shape;816;p111"/>
          <p:cNvSpPr txBox="1">
            <a:spLocks noGrp="1"/>
          </p:cNvSpPr>
          <p:nvPr>
            <p:ph type="sldNum" idx="12"/>
          </p:nvPr>
        </p:nvSpPr>
        <p:spPr>
          <a:xfrm>
            <a:off x="228704" y="4663225"/>
            <a:ext cx="2532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rgbClr val="20377D"/>
        </a:solidFill>
        <a:effectLst/>
      </p:bgPr>
    </p:bg>
    <p:spTree>
      <p:nvGrpSpPr>
        <p:cNvPr id="1" name="Shape 817"/>
        <p:cNvGrpSpPr/>
        <p:nvPr/>
      </p:nvGrpSpPr>
      <p:grpSpPr>
        <a:xfrm>
          <a:off x="0" y="0"/>
          <a:ext cx="0" cy="0"/>
          <a:chOff x="0" y="0"/>
          <a:chExt cx="0" cy="0"/>
        </a:xfrm>
      </p:grpSpPr>
      <p:pic>
        <p:nvPicPr>
          <p:cNvPr id="818" name="Google Shape;818;p112" descr="Google Shape;31;p5"/>
          <p:cNvPicPr preferRelativeResize="0"/>
          <p:nvPr/>
        </p:nvPicPr>
        <p:blipFill rotWithShape="1">
          <a:blip r:embed="rId2">
            <a:alphaModFix/>
          </a:blip>
          <a:srcRect/>
          <a:stretch/>
        </p:blipFill>
        <p:spPr>
          <a:xfrm>
            <a:off x="8183300" y="4691125"/>
            <a:ext cx="703444" cy="241849"/>
          </a:xfrm>
          <a:prstGeom prst="rect">
            <a:avLst/>
          </a:prstGeom>
          <a:noFill/>
          <a:ln>
            <a:noFill/>
          </a:ln>
        </p:spPr>
      </p:pic>
      <p:sp>
        <p:nvSpPr>
          <p:cNvPr id="819" name="Google Shape;819;p112"/>
          <p:cNvSpPr txBox="1">
            <a:spLocks noGrp="1"/>
          </p:cNvSpPr>
          <p:nvPr>
            <p:ph type="sldNum" idx="12"/>
          </p:nvPr>
        </p:nvSpPr>
        <p:spPr>
          <a:xfrm>
            <a:off x="228704" y="4663225"/>
            <a:ext cx="2532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matchingName="Title Only 1">
  <p:cSld name="Title Only 2">
    <p:spTree>
      <p:nvGrpSpPr>
        <p:cNvPr id="1" name="Shape 820"/>
        <p:cNvGrpSpPr/>
        <p:nvPr/>
      </p:nvGrpSpPr>
      <p:grpSpPr>
        <a:xfrm>
          <a:off x="0" y="0"/>
          <a:ext cx="0" cy="0"/>
          <a:chOff x="0" y="0"/>
          <a:chExt cx="0" cy="0"/>
        </a:xfrm>
      </p:grpSpPr>
      <p:sp>
        <p:nvSpPr>
          <p:cNvPr id="821" name="Google Shape;821;p113"/>
          <p:cNvSpPr txBox="1">
            <a:spLocks noGrp="1"/>
          </p:cNvSpPr>
          <p:nvPr>
            <p:ph type="sldNum" idx="12"/>
          </p:nvPr>
        </p:nvSpPr>
        <p:spPr>
          <a:xfrm>
            <a:off x="100093" y="4860132"/>
            <a:ext cx="245400" cy="227100"/>
          </a:xfrm>
          <a:prstGeom prst="rect">
            <a:avLst/>
          </a:prstGeom>
          <a:noFill/>
          <a:ln>
            <a:noFill/>
          </a:ln>
        </p:spPr>
        <p:txBody>
          <a:bodyPr spcFirstLastPara="1" wrap="square" lIns="45700" tIns="45700" rIns="45700" bIns="45700" anchor="t" anchorCtr="0">
            <a:noAutofit/>
          </a:bodyPr>
          <a:lstStyle>
            <a:lvl1pPr marL="0" marR="0" lvl="0" indent="0" algn="l">
              <a:lnSpc>
                <a:spcPct val="100000"/>
              </a:lnSpc>
              <a:spcBef>
                <a:spcPts val="0"/>
              </a:spcBef>
              <a:spcAft>
                <a:spcPts val="0"/>
              </a:spcAft>
              <a:buClr>
                <a:srgbClr val="909091"/>
              </a:buClr>
              <a:buSzPts val="1000"/>
              <a:buFont typeface="Arial"/>
              <a:buNone/>
              <a:defRPr sz="1000" b="0" i="0" u="none" strike="noStrike" cap="none">
                <a:solidFill>
                  <a:srgbClr val="909091"/>
                </a:solidFill>
                <a:latin typeface="Arial"/>
                <a:ea typeface="Arial"/>
                <a:cs typeface="Arial"/>
                <a:sym typeface="Arial"/>
              </a:defRPr>
            </a:lvl1pPr>
            <a:lvl2pPr marL="0" marR="0" lvl="1" indent="0" algn="l">
              <a:lnSpc>
                <a:spcPct val="100000"/>
              </a:lnSpc>
              <a:spcBef>
                <a:spcPts val="0"/>
              </a:spcBef>
              <a:spcAft>
                <a:spcPts val="0"/>
              </a:spcAft>
              <a:buClr>
                <a:srgbClr val="909091"/>
              </a:buClr>
              <a:buSzPts val="1000"/>
              <a:buFont typeface="Arial"/>
              <a:buNone/>
              <a:defRPr sz="1000" b="0" i="0" u="none" strike="noStrike" cap="none">
                <a:solidFill>
                  <a:srgbClr val="909091"/>
                </a:solidFill>
                <a:latin typeface="Arial"/>
                <a:ea typeface="Arial"/>
                <a:cs typeface="Arial"/>
                <a:sym typeface="Arial"/>
              </a:defRPr>
            </a:lvl2pPr>
            <a:lvl3pPr marL="0" marR="0" lvl="2" indent="0" algn="l">
              <a:lnSpc>
                <a:spcPct val="100000"/>
              </a:lnSpc>
              <a:spcBef>
                <a:spcPts val="0"/>
              </a:spcBef>
              <a:spcAft>
                <a:spcPts val="0"/>
              </a:spcAft>
              <a:buClr>
                <a:srgbClr val="909091"/>
              </a:buClr>
              <a:buSzPts val="1000"/>
              <a:buFont typeface="Arial"/>
              <a:buNone/>
              <a:defRPr sz="1000" b="0" i="0" u="none" strike="noStrike" cap="none">
                <a:solidFill>
                  <a:srgbClr val="909091"/>
                </a:solidFill>
                <a:latin typeface="Arial"/>
                <a:ea typeface="Arial"/>
                <a:cs typeface="Arial"/>
                <a:sym typeface="Arial"/>
              </a:defRPr>
            </a:lvl3pPr>
            <a:lvl4pPr marL="0" marR="0" lvl="3" indent="0" algn="l">
              <a:lnSpc>
                <a:spcPct val="100000"/>
              </a:lnSpc>
              <a:spcBef>
                <a:spcPts val="0"/>
              </a:spcBef>
              <a:spcAft>
                <a:spcPts val="0"/>
              </a:spcAft>
              <a:buClr>
                <a:srgbClr val="909091"/>
              </a:buClr>
              <a:buSzPts val="1000"/>
              <a:buFont typeface="Arial"/>
              <a:buNone/>
              <a:defRPr sz="1000" b="0" i="0" u="none" strike="noStrike" cap="none">
                <a:solidFill>
                  <a:srgbClr val="909091"/>
                </a:solidFill>
                <a:latin typeface="Arial"/>
                <a:ea typeface="Arial"/>
                <a:cs typeface="Arial"/>
                <a:sym typeface="Arial"/>
              </a:defRPr>
            </a:lvl4pPr>
            <a:lvl5pPr marL="0" marR="0" lvl="4" indent="0" algn="l">
              <a:lnSpc>
                <a:spcPct val="100000"/>
              </a:lnSpc>
              <a:spcBef>
                <a:spcPts val="0"/>
              </a:spcBef>
              <a:spcAft>
                <a:spcPts val="0"/>
              </a:spcAft>
              <a:buClr>
                <a:srgbClr val="909091"/>
              </a:buClr>
              <a:buSzPts val="1000"/>
              <a:buFont typeface="Arial"/>
              <a:buNone/>
              <a:defRPr sz="1000" b="0" i="0" u="none" strike="noStrike" cap="none">
                <a:solidFill>
                  <a:srgbClr val="909091"/>
                </a:solidFill>
                <a:latin typeface="Arial"/>
                <a:ea typeface="Arial"/>
                <a:cs typeface="Arial"/>
                <a:sym typeface="Arial"/>
              </a:defRPr>
            </a:lvl5pPr>
            <a:lvl6pPr marL="0" marR="0" lvl="5" indent="0" algn="l">
              <a:lnSpc>
                <a:spcPct val="100000"/>
              </a:lnSpc>
              <a:spcBef>
                <a:spcPts val="0"/>
              </a:spcBef>
              <a:spcAft>
                <a:spcPts val="0"/>
              </a:spcAft>
              <a:buClr>
                <a:srgbClr val="909091"/>
              </a:buClr>
              <a:buSzPts val="1000"/>
              <a:buFont typeface="Arial"/>
              <a:buNone/>
              <a:defRPr sz="1000" b="0" i="0" u="none" strike="noStrike" cap="none">
                <a:solidFill>
                  <a:srgbClr val="909091"/>
                </a:solidFill>
                <a:latin typeface="Arial"/>
                <a:ea typeface="Arial"/>
                <a:cs typeface="Arial"/>
                <a:sym typeface="Arial"/>
              </a:defRPr>
            </a:lvl6pPr>
            <a:lvl7pPr marL="0" marR="0" lvl="6" indent="0" algn="l">
              <a:lnSpc>
                <a:spcPct val="100000"/>
              </a:lnSpc>
              <a:spcBef>
                <a:spcPts val="0"/>
              </a:spcBef>
              <a:spcAft>
                <a:spcPts val="0"/>
              </a:spcAft>
              <a:buClr>
                <a:srgbClr val="909091"/>
              </a:buClr>
              <a:buSzPts val="1000"/>
              <a:buFont typeface="Arial"/>
              <a:buNone/>
              <a:defRPr sz="1000" b="0" i="0" u="none" strike="noStrike" cap="none">
                <a:solidFill>
                  <a:srgbClr val="909091"/>
                </a:solidFill>
                <a:latin typeface="Arial"/>
                <a:ea typeface="Arial"/>
                <a:cs typeface="Arial"/>
                <a:sym typeface="Arial"/>
              </a:defRPr>
            </a:lvl7pPr>
            <a:lvl8pPr marL="0" marR="0" lvl="7" indent="0" algn="l">
              <a:lnSpc>
                <a:spcPct val="100000"/>
              </a:lnSpc>
              <a:spcBef>
                <a:spcPts val="0"/>
              </a:spcBef>
              <a:spcAft>
                <a:spcPts val="0"/>
              </a:spcAft>
              <a:buClr>
                <a:srgbClr val="909091"/>
              </a:buClr>
              <a:buSzPts val="1000"/>
              <a:buFont typeface="Arial"/>
              <a:buNone/>
              <a:defRPr sz="1000" b="0" i="0" u="none" strike="noStrike" cap="none">
                <a:solidFill>
                  <a:srgbClr val="909091"/>
                </a:solidFill>
                <a:latin typeface="Arial"/>
                <a:ea typeface="Arial"/>
                <a:cs typeface="Arial"/>
                <a:sym typeface="Arial"/>
              </a:defRPr>
            </a:lvl8pPr>
            <a:lvl9pPr marL="0" marR="0" lvl="8" indent="0" algn="l">
              <a:lnSpc>
                <a:spcPct val="100000"/>
              </a:lnSpc>
              <a:spcBef>
                <a:spcPts val="0"/>
              </a:spcBef>
              <a:spcAft>
                <a:spcPts val="0"/>
              </a:spcAft>
              <a:buClr>
                <a:srgbClr val="909091"/>
              </a:buClr>
              <a:buSzPts val="1000"/>
              <a:buFont typeface="Arial"/>
              <a:buNone/>
              <a:defRPr sz="1000" b="0" i="0" u="none" strike="noStrike" cap="none">
                <a:solidFill>
                  <a:srgbClr val="90909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grpSp>
        <p:nvGrpSpPr>
          <p:cNvPr id="822" name="Google Shape;822;p113"/>
          <p:cNvGrpSpPr/>
          <p:nvPr/>
        </p:nvGrpSpPr>
        <p:grpSpPr>
          <a:xfrm>
            <a:off x="8141905" y="4810130"/>
            <a:ext cx="803691" cy="285803"/>
            <a:chOff x="-1" y="0"/>
            <a:chExt cx="803691" cy="285803"/>
          </a:xfrm>
        </p:grpSpPr>
        <p:pic>
          <p:nvPicPr>
            <p:cNvPr id="823" name="Google Shape;823;p113"/>
            <p:cNvPicPr preferRelativeResize="0"/>
            <p:nvPr/>
          </p:nvPicPr>
          <p:blipFill rotWithShape="1">
            <a:blip r:embed="rId2">
              <a:alphaModFix/>
            </a:blip>
            <a:srcRect l="37895"/>
            <a:stretch/>
          </p:blipFill>
          <p:spPr>
            <a:xfrm>
              <a:off x="301781" y="0"/>
              <a:ext cx="501909" cy="277879"/>
            </a:xfrm>
            <a:prstGeom prst="rect">
              <a:avLst/>
            </a:prstGeom>
            <a:noFill/>
            <a:ln>
              <a:noFill/>
            </a:ln>
          </p:spPr>
        </p:pic>
        <p:pic>
          <p:nvPicPr>
            <p:cNvPr id="824" name="Google Shape;824;p113"/>
            <p:cNvPicPr preferRelativeResize="0"/>
            <p:nvPr/>
          </p:nvPicPr>
          <p:blipFill rotWithShape="1">
            <a:blip r:embed="rId3">
              <a:alphaModFix/>
            </a:blip>
            <a:srcRect r="63403"/>
            <a:stretch/>
          </p:blipFill>
          <p:spPr>
            <a:xfrm>
              <a:off x="-1" y="8634"/>
              <a:ext cx="294577" cy="277169"/>
            </a:xfrm>
            <a:prstGeom prst="rect">
              <a:avLst/>
            </a:prstGeom>
            <a:noFill/>
            <a:ln>
              <a:noFill/>
            </a:ln>
          </p:spPr>
        </p:pic>
      </p:grpSp>
      <p:sp>
        <p:nvSpPr>
          <p:cNvPr id="825" name="Google Shape;825;p113"/>
          <p:cNvSpPr txBox="1">
            <a:spLocks noGrp="1"/>
          </p:cNvSpPr>
          <p:nvPr>
            <p:ph type="title"/>
          </p:nvPr>
        </p:nvSpPr>
        <p:spPr>
          <a:xfrm>
            <a:off x="343932" y="91524"/>
            <a:ext cx="7962000" cy="768300"/>
          </a:xfrm>
          <a:prstGeom prst="rect">
            <a:avLst/>
          </a:prstGeom>
          <a:noFill/>
          <a:ln>
            <a:noFill/>
          </a:ln>
        </p:spPr>
        <p:txBody>
          <a:bodyPr spcFirstLastPara="1" wrap="square" lIns="91425" tIns="91425" rIns="91425" bIns="91425" anchor="b" anchorCtr="0">
            <a:noAutofit/>
          </a:bodyPr>
          <a:lstStyle>
            <a:lvl1pPr marR="0" lvl="0" algn="l">
              <a:lnSpc>
                <a:spcPct val="85000"/>
              </a:lnSpc>
              <a:spcBef>
                <a:spcPts val="0"/>
              </a:spcBef>
              <a:spcAft>
                <a:spcPts val="0"/>
              </a:spcAft>
              <a:buClr>
                <a:srgbClr val="000000"/>
              </a:buClr>
              <a:buSzPts val="2400"/>
              <a:buFont typeface="Arial"/>
              <a:buNone/>
              <a:defRPr sz="2400" b="1" i="0" u="none" strike="noStrike" cap="none">
                <a:solidFill>
                  <a:srgbClr val="000000"/>
                </a:solidFill>
                <a:latin typeface="Open Sans"/>
                <a:ea typeface="Open Sans"/>
                <a:cs typeface="Open Sans"/>
                <a:sym typeface="Open Sans"/>
              </a:defRPr>
            </a:lvl1pPr>
            <a:lvl2pPr marR="0" lvl="1" algn="l">
              <a:lnSpc>
                <a:spcPct val="85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2pPr>
            <a:lvl3pPr marR="0" lvl="2" algn="l">
              <a:lnSpc>
                <a:spcPct val="85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3pPr>
            <a:lvl4pPr marR="0" lvl="3" algn="l">
              <a:lnSpc>
                <a:spcPct val="85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4pPr>
            <a:lvl5pPr marR="0" lvl="4" algn="l">
              <a:lnSpc>
                <a:spcPct val="85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5pPr>
            <a:lvl6pPr marR="0" lvl="5" algn="l">
              <a:lnSpc>
                <a:spcPct val="85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6pPr>
            <a:lvl7pPr marR="0" lvl="6" algn="l">
              <a:lnSpc>
                <a:spcPct val="85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7pPr>
            <a:lvl8pPr marR="0" lvl="7" algn="l">
              <a:lnSpc>
                <a:spcPct val="85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8pPr>
            <a:lvl9pPr marR="0" lvl="8" algn="l">
              <a:lnSpc>
                <a:spcPct val="85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Split layout - darkblue 1">
  <p:cSld name="TITLE_AND_BODY_1_1_1_2_1">
    <p:spTree>
      <p:nvGrpSpPr>
        <p:cNvPr id="1" name="Shape 826"/>
        <p:cNvGrpSpPr/>
        <p:nvPr/>
      </p:nvGrpSpPr>
      <p:grpSpPr>
        <a:xfrm>
          <a:off x="0" y="0"/>
          <a:ext cx="0" cy="0"/>
          <a:chOff x="0" y="0"/>
          <a:chExt cx="0" cy="0"/>
        </a:xfrm>
      </p:grpSpPr>
      <p:sp>
        <p:nvSpPr>
          <p:cNvPr id="827" name="Google Shape;827;p114"/>
          <p:cNvSpPr/>
          <p:nvPr/>
        </p:nvSpPr>
        <p:spPr>
          <a:xfrm>
            <a:off x="4007100" y="0"/>
            <a:ext cx="51369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ElasticON blank">
  <p:cSld name="CUSTOM_8">
    <p:bg>
      <p:bgPr>
        <a:blipFill>
          <a:blip r:embed="rId2">
            <a:alphaModFix/>
          </a:blip>
          <a:stretch>
            <a:fillRect/>
          </a:stretch>
        </a:blipFill>
        <a:effectLst/>
      </p:bgPr>
    </p:bg>
    <p:spTree>
      <p:nvGrpSpPr>
        <p:cNvPr id="1" name="Shape 828"/>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ark center graphic title only">
  <p:cSld name="Blank White_1_1_1_1_1_1_1_2_1_1_2_7_1_1">
    <p:bg>
      <p:bgPr>
        <a:solidFill>
          <a:schemeClr val="lt2"/>
        </a:solidFill>
        <a:effectLst/>
      </p:bgPr>
    </p:bg>
    <p:spTree>
      <p:nvGrpSpPr>
        <p:cNvPr id="1" name="Shape 90"/>
        <p:cNvGrpSpPr/>
        <p:nvPr/>
      </p:nvGrpSpPr>
      <p:grpSpPr>
        <a:xfrm>
          <a:off x="0" y="0"/>
          <a:ext cx="0" cy="0"/>
          <a:chOff x="0" y="0"/>
          <a:chExt cx="0" cy="0"/>
        </a:xfrm>
      </p:grpSpPr>
      <p:pic>
        <p:nvPicPr>
          <p:cNvPr id="91" name="Google Shape;91;p287"/>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92" name="Google Shape;92;p287"/>
          <p:cNvSpPr txBox="1">
            <a:spLocks noGrp="1"/>
          </p:cNvSpPr>
          <p:nvPr>
            <p:ph type="title"/>
          </p:nvPr>
        </p:nvSpPr>
        <p:spPr>
          <a:xfrm>
            <a:off x="685800" y="507138"/>
            <a:ext cx="7767000" cy="8103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2600"/>
              <a:buNone/>
              <a:defRPr sz="2600">
                <a:solidFill>
                  <a:schemeClr val="lt1"/>
                </a:solidFill>
              </a:defRPr>
            </a:lvl1pPr>
            <a:lvl2pPr lvl="1" algn="ctr">
              <a:lnSpc>
                <a:spcPct val="100000"/>
              </a:lnSpc>
              <a:spcBef>
                <a:spcPts val="0"/>
              </a:spcBef>
              <a:spcAft>
                <a:spcPts val="0"/>
              </a:spcAft>
              <a:buClr>
                <a:schemeClr val="lt1"/>
              </a:buClr>
              <a:buSzPts val="2600"/>
              <a:buNone/>
              <a:defRPr sz="2600">
                <a:solidFill>
                  <a:schemeClr val="lt1"/>
                </a:solidFill>
              </a:defRPr>
            </a:lvl2pPr>
            <a:lvl3pPr lvl="2" algn="ctr">
              <a:lnSpc>
                <a:spcPct val="100000"/>
              </a:lnSpc>
              <a:spcBef>
                <a:spcPts val="0"/>
              </a:spcBef>
              <a:spcAft>
                <a:spcPts val="0"/>
              </a:spcAft>
              <a:buClr>
                <a:schemeClr val="lt1"/>
              </a:buClr>
              <a:buSzPts val="2600"/>
              <a:buNone/>
              <a:defRPr sz="2600">
                <a:solidFill>
                  <a:schemeClr val="lt1"/>
                </a:solidFill>
              </a:defRPr>
            </a:lvl3pPr>
            <a:lvl4pPr lvl="3" algn="ctr">
              <a:lnSpc>
                <a:spcPct val="100000"/>
              </a:lnSpc>
              <a:spcBef>
                <a:spcPts val="0"/>
              </a:spcBef>
              <a:spcAft>
                <a:spcPts val="0"/>
              </a:spcAft>
              <a:buClr>
                <a:schemeClr val="lt1"/>
              </a:buClr>
              <a:buSzPts val="2600"/>
              <a:buNone/>
              <a:defRPr sz="2600">
                <a:solidFill>
                  <a:schemeClr val="lt1"/>
                </a:solidFill>
              </a:defRPr>
            </a:lvl4pPr>
            <a:lvl5pPr lvl="4" algn="ctr">
              <a:lnSpc>
                <a:spcPct val="100000"/>
              </a:lnSpc>
              <a:spcBef>
                <a:spcPts val="0"/>
              </a:spcBef>
              <a:spcAft>
                <a:spcPts val="0"/>
              </a:spcAft>
              <a:buClr>
                <a:schemeClr val="lt1"/>
              </a:buClr>
              <a:buSzPts val="2600"/>
              <a:buNone/>
              <a:defRPr sz="2600">
                <a:solidFill>
                  <a:schemeClr val="lt1"/>
                </a:solidFill>
              </a:defRPr>
            </a:lvl5pPr>
            <a:lvl6pPr lvl="5" algn="ctr">
              <a:lnSpc>
                <a:spcPct val="100000"/>
              </a:lnSpc>
              <a:spcBef>
                <a:spcPts val="0"/>
              </a:spcBef>
              <a:spcAft>
                <a:spcPts val="0"/>
              </a:spcAft>
              <a:buClr>
                <a:schemeClr val="lt1"/>
              </a:buClr>
              <a:buSzPts val="2600"/>
              <a:buNone/>
              <a:defRPr sz="2600">
                <a:solidFill>
                  <a:schemeClr val="lt1"/>
                </a:solidFill>
              </a:defRPr>
            </a:lvl6pPr>
            <a:lvl7pPr lvl="6" algn="ctr">
              <a:lnSpc>
                <a:spcPct val="100000"/>
              </a:lnSpc>
              <a:spcBef>
                <a:spcPts val="0"/>
              </a:spcBef>
              <a:spcAft>
                <a:spcPts val="0"/>
              </a:spcAft>
              <a:buClr>
                <a:schemeClr val="lt1"/>
              </a:buClr>
              <a:buSzPts val="2600"/>
              <a:buNone/>
              <a:defRPr sz="2600">
                <a:solidFill>
                  <a:schemeClr val="lt1"/>
                </a:solidFill>
              </a:defRPr>
            </a:lvl7pPr>
            <a:lvl8pPr lvl="7" algn="ctr">
              <a:lnSpc>
                <a:spcPct val="100000"/>
              </a:lnSpc>
              <a:spcBef>
                <a:spcPts val="0"/>
              </a:spcBef>
              <a:spcAft>
                <a:spcPts val="0"/>
              </a:spcAft>
              <a:buClr>
                <a:schemeClr val="lt1"/>
              </a:buClr>
              <a:buSzPts val="2600"/>
              <a:buNone/>
              <a:defRPr sz="2600">
                <a:solidFill>
                  <a:schemeClr val="lt1"/>
                </a:solidFill>
              </a:defRPr>
            </a:lvl8pPr>
            <a:lvl9pPr lvl="8" algn="ctr">
              <a:lnSpc>
                <a:spcPct val="100000"/>
              </a:lnSpc>
              <a:spcBef>
                <a:spcPts val="0"/>
              </a:spcBef>
              <a:spcAft>
                <a:spcPts val="0"/>
              </a:spcAft>
              <a:buClr>
                <a:schemeClr val="lt1"/>
              </a:buClr>
              <a:buSzPts val="2600"/>
              <a:buNone/>
              <a:defRPr sz="2600">
                <a:solidFill>
                  <a:schemeClr val="lt1"/>
                </a:solidFill>
              </a:defRPr>
            </a:lvl9pPr>
          </a:lstStyle>
          <a:p>
            <a:endParaRPr/>
          </a:p>
        </p:txBody>
      </p:sp>
      <p:pic>
        <p:nvPicPr>
          <p:cNvPr id="93" name="Google Shape;93;p287"/>
          <p:cNvPicPr preferRelativeResize="0"/>
          <p:nvPr/>
        </p:nvPicPr>
        <p:blipFill rotWithShape="1">
          <a:blip r:embed="rId3">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Body slide - center aligned - two lines 1">
  <p:cSld name="Blank White_1_1_1_1_1_1_1_2_1_1_1_1">
    <p:spTree>
      <p:nvGrpSpPr>
        <p:cNvPr id="1" name="Shape 829"/>
        <p:cNvGrpSpPr/>
        <p:nvPr/>
      </p:nvGrpSpPr>
      <p:grpSpPr>
        <a:xfrm>
          <a:off x="0" y="0"/>
          <a:ext cx="0" cy="0"/>
          <a:chOff x="0" y="0"/>
          <a:chExt cx="0" cy="0"/>
        </a:xfrm>
      </p:grpSpPr>
      <p:sp>
        <p:nvSpPr>
          <p:cNvPr id="830" name="Google Shape;830;p116"/>
          <p:cNvSpPr txBox="1">
            <a:spLocks noGrp="1"/>
          </p:cNvSpPr>
          <p:nvPr>
            <p:ph type="title"/>
          </p:nvPr>
        </p:nvSpPr>
        <p:spPr>
          <a:xfrm>
            <a:off x="571500" y="473749"/>
            <a:ext cx="7853100" cy="8103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2400"/>
              <a:buFont typeface="Inter ExtraBold"/>
              <a:buNone/>
              <a:defRPr sz="2400">
                <a:latin typeface="Inter ExtraBold"/>
                <a:ea typeface="Inter ExtraBold"/>
                <a:cs typeface="Inter ExtraBold"/>
                <a:sym typeface="Inter ExtraBold"/>
              </a:defRPr>
            </a:lvl1pPr>
            <a:lvl2pPr lvl="1" algn="l">
              <a:lnSpc>
                <a:spcPct val="100000"/>
              </a:lnSpc>
              <a:spcBef>
                <a:spcPts val="0"/>
              </a:spcBef>
              <a:spcAft>
                <a:spcPts val="0"/>
              </a:spcAft>
              <a:buSzPts val="2800"/>
              <a:buFont typeface="Inter"/>
              <a:buNone/>
              <a:defRPr>
                <a:latin typeface="Inter"/>
                <a:ea typeface="Inter"/>
                <a:cs typeface="Inter"/>
                <a:sym typeface="Inter"/>
              </a:defRPr>
            </a:lvl2pPr>
            <a:lvl3pPr lvl="2" algn="l">
              <a:lnSpc>
                <a:spcPct val="100000"/>
              </a:lnSpc>
              <a:spcBef>
                <a:spcPts val="0"/>
              </a:spcBef>
              <a:spcAft>
                <a:spcPts val="0"/>
              </a:spcAft>
              <a:buSzPts val="2800"/>
              <a:buFont typeface="Inter"/>
              <a:buNone/>
              <a:defRPr>
                <a:latin typeface="Inter"/>
                <a:ea typeface="Inter"/>
                <a:cs typeface="Inter"/>
                <a:sym typeface="Inter"/>
              </a:defRPr>
            </a:lvl3pPr>
            <a:lvl4pPr lvl="3" algn="l">
              <a:lnSpc>
                <a:spcPct val="100000"/>
              </a:lnSpc>
              <a:spcBef>
                <a:spcPts val="0"/>
              </a:spcBef>
              <a:spcAft>
                <a:spcPts val="0"/>
              </a:spcAft>
              <a:buSzPts val="2800"/>
              <a:buFont typeface="Inter"/>
              <a:buNone/>
              <a:defRPr>
                <a:latin typeface="Inter"/>
                <a:ea typeface="Inter"/>
                <a:cs typeface="Inter"/>
                <a:sym typeface="Inter"/>
              </a:defRPr>
            </a:lvl4pPr>
            <a:lvl5pPr lvl="4" algn="l">
              <a:lnSpc>
                <a:spcPct val="100000"/>
              </a:lnSpc>
              <a:spcBef>
                <a:spcPts val="0"/>
              </a:spcBef>
              <a:spcAft>
                <a:spcPts val="0"/>
              </a:spcAft>
              <a:buSzPts val="2800"/>
              <a:buFont typeface="Inter"/>
              <a:buNone/>
              <a:defRPr>
                <a:latin typeface="Inter"/>
                <a:ea typeface="Inter"/>
                <a:cs typeface="Inter"/>
                <a:sym typeface="Inter"/>
              </a:defRPr>
            </a:lvl5pPr>
            <a:lvl6pPr lvl="5" algn="l">
              <a:lnSpc>
                <a:spcPct val="100000"/>
              </a:lnSpc>
              <a:spcBef>
                <a:spcPts val="0"/>
              </a:spcBef>
              <a:spcAft>
                <a:spcPts val="0"/>
              </a:spcAft>
              <a:buSzPts val="2800"/>
              <a:buFont typeface="Inter"/>
              <a:buNone/>
              <a:defRPr>
                <a:latin typeface="Inter"/>
                <a:ea typeface="Inter"/>
                <a:cs typeface="Inter"/>
                <a:sym typeface="Inter"/>
              </a:defRPr>
            </a:lvl6pPr>
            <a:lvl7pPr lvl="6" algn="l">
              <a:lnSpc>
                <a:spcPct val="100000"/>
              </a:lnSpc>
              <a:spcBef>
                <a:spcPts val="0"/>
              </a:spcBef>
              <a:spcAft>
                <a:spcPts val="0"/>
              </a:spcAft>
              <a:buSzPts val="2800"/>
              <a:buFont typeface="Inter"/>
              <a:buNone/>
              <a:defRPr>
                <a:latin typeface="Inter"/>
                <a:ea typeface="Inter"/>
                <a:cs typeface="Inter"/>
                <a:sym typeface="Inter"/>
              </a:defRPr>
            </a:lvl7pPr>
            <a:lvl8pPr lvl="7" algn="l">
              <a:lnSpc>
                <a:spcPct val="100000"/>
              </a:lnSpc>
              <a:spcBef>
                <a:spcPts val="0"/>
              </a:spcBef>
              <a:spcAft>
                <a:spcPts val="0"/>
              </a:spcAft>
              <a:buSzPts val="2800"/>
              <a:buFont typeface="Inter"/>
              <a:buNone/>
              <a:defRPr>
                <a:latin typeface="Inter"/>
                <a:ea typeface="Inter"/>
                <a:cs typeface="Inter"/>
                <a:sym typeface="Inter"/>
              </a:defRPr>
            </a:lvl8pPr>
            <a:lvl9pPr lvl="8" algn="l">
              <a:lnSpc>
                <a:spcPct val="100000"/>
              </a:lnSpc>
              <a:spcBef>
                <a:spcPts val="0"/>
              </a:spcBef>
              <a:spcAft>
                <a:spcPts val="0"/>
              </a:spcAft>
              <a:buSzPts val="2800"/>
              <a:buFont typeface="Inter"/>
              <a:buNone/>
              <a:defRPr>
                <a:latin typeface="Inter"/>
                <a:ea typeface="Inter"/>
                <a:cs typeface="Inter"/>
                <a:sym typeface="Inter"/>
              </a:defRPr>
            </a:lvl9pPr>
          </a:lstStyle>
          <a:p>
            <a:endParaRPr/>
          </a:p>
        </p:txBody>
      </p:sp>
      <p:sp>
        <p:nvSpPr>
          <p:cNvPr id="831" name="Google Shape;831;p116"/>
          <p:cNvSpPr txBox="1">
            <a:spLocks noGrp="1"/>
          </p:cNvSpPr>
          <p:nvPr>
            <p:ph type="subTitle" idx="1"/>
          </p:nvPr>
        </p:nvSpPr>
        <p:spPr>
          <a:xfrm>
            <a:off x="1402050" y="1284056"/>
            <a:ext cx="6192000" cy="362100"/>
          </a:xfrm>
          <a:prstGeom prst="rect">
            <a:avLst/>
          </a:prstGeom>
          <a:noFill/>
          <a:ln>
            <a:noFill/>
          </a:ln>
        </p:spPr>
        <p:txBody>
          <a:bodyPr spcFirstLastPara="1" wrap="square" lIns="0" tIns="0" rIns="0" bIns="0" anchor="t" anchorCtr="0">
            <a:noAutofit/>
          </a:bodyPr>
          <a:lstStyle>
            <a:lvl1pPr lvl="0" algn="ctr">
              <a:lnSpc>
                <a:spcPct val="115000"/>
              </a:lnSpc>
              <a:spcBef>
                <a:spcPts val="0"/>
              </a:spcBef>
              <a:spcAft>
                <a:spcPts val="0"/>
              </a:spcAft>
              <a:buSzPts val="1800"/>
              <a:buFont typeface="Inter"/>
              <a:buNone/>
              <a:defRPr>
                <a:latin typeface="Inter"/>
                <a:ea typeface="Inter"/>
                <a:cs typeface="Inter"/>
                <a:sym typeface="Inter"/>
              </a:defRPr>
            </a:lvl1pPr>
            <a:lvl2pPr lvl="1"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2pPr>
            <a:lvl3pPr lvl="2"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3pPr>
            <a:lvl4pPr lvl="3"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4pPr>
            <a:lvl5pPr lvl="4"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5pPr>
            <a:lvl6pPr lvl="5"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6pPr>
            <a:lvl7pPr lvl="6"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7pPr>
            <a:lvl8pPr lvl="7"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8pPr>
            <a:lvl9pPr lvl="8" algn="l">
              <a:lnSpc>
                <a:spcPct val="115000"/>
              </a:lnSpc>
              <a:spcBef>
                <a:spcPts val="800"/>
              </a:spcBef>
              <a:spcAft>
                <a:spcPts val="800"/>
              </a:spcAft>
              <a:buClr>
                <a:schemeClr val="dk1"/>
              </a:buClr>
              <a:buSzPts val="1800"/>
              <a:buFont typeface="Inter"/>
              <a:buNone/>
              <a:defRPr>
                <a:solidFill>
                  <a:schemeClr val="dk1"/>
                </a:solidFill>
                <a:latin typeface="Inter"/>
                <a:ea typeface="Inter"/>
                <a:cs typeface="Inter"/>
                <a:sym typeface="Inter"/>
              </a:defRPr>
            </a:lvl9pPr>
          </a:lstStyle>
          <a:p>
            <a:endParaRPr/>
          </a:p>
        </p:txBody>
      </p:sp>
      <p:pic>
        <p:nvPicPr>
          <p:cNvPr id="832" name="Google Shape;832;p116"/>
          <p:cNvPicPr preferRelativeResize="0"/>
          <p:nvPr/>
        </p:nvPicPr>
        <p:blipFill rotWithShape="1">
          <a:blip r:embed="rId2">
            <a:alphaModFix/>
          </a:blip>
          <a:srcRect l="149" r="158"/>
          <a:stretch/>
        </p:blipFill>
        <p:spPr>
          <a:xfrm>
            <a:off x="8183300" y="4691125"/>
            <a:ext cx="703443" cy="241849"/>
          </a:xfrm>
          <a:prstGeom prst="rect">
            <a:avLst/>
          </a:prstGeom>
          <a:noFill/>
          <a:ln>
            <a:noFill/>
          </a:ln>
        </p:spPr>
      </p:pic>
    </p:spTree>
  </p:cSld>
  <p:clrMapOvr>
    <a:masterClrMapping/>
  </p:clrMapOvr>
  <p:extLst>
    <p:ext uri="{DCECCB84-F9BA-43D5-87BE-67443E8EF086}">
      <p15:sldGuideLst xmlns:p15="http://schemas.microsoft.com/office/powerpoint/2012/main">
        <p15:guide id="1" pos="360">
          <p15:clr>
            <a:srgbClr val="FA7B17"/>
          </p15:clr>
        </p15:guide>
        <p15:guide id="2" orient="horz" pos="482">
          <p15:clr>
            <a:srgbClr val="FA7B17"/>
          </p15:clr>
        </p15:guide>
        <p15:guide id="3" orient="horz" pos="978">
          <p15:clr>
            <a:srgbClr val="FA7B17"/>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Blank - logo">
  <p:cSld name="Blank White_1_1_1_1_1_1_1_2_1_1_1_1_1">
    <p:spTree>
      <p:nvGrpSpPr>
        <p:cNvPr id="1" name="Shape 833"/>
        <p:cNvGrpSpPr/>
        <p:nvPr/>
      </p:nvGrpSpPr>
      <p:grpSpPr>
        <a:xfrm>
          <a:off x="0" y="0"/>
          <a:ext cx="0" cy="0"/>
          <a:chOff x="0" y="0"/>
          <a:chExt cx="0" cy="0"/>
        </a:xfrm>
      </p:grpSpPr>
      <p:pic>
        <p:nvPicPr>
          <p:cNvPr id="834" name="Google Shape;834;p117"/>
          <p:cNvPicPr preferRelativeResize="0"/>
          <p:nvPr/>
        </p:nvPicPr>
        <p:blipFill rotWithShape="1">
          <a:blip r:embed="rId2">
            <a:alphaModFix/>
          </a:blip>
          <a:srcRect l="149" r="158"/>
          <a:stretch/>
        </p:blipFill>
        <p:spPr>
          <a:xfrm>
            <a:off x="8183300" y="4691125"/>
            <a:ext cx="703444" cy="241850"/>
          </a:xfrm>
          <a:prstGeom prst="rect">
            <a:avLst/>
          </a:prstGeom>
          <a:noFill/>
          <a:ln>
            <a:noFill/>
          </a:ln>
        </p:spPr>
      </p:pic>
    </p:spTree>
  </p:cSld>
  <p:clrMapOvr>
    <a:masterClrMapping/>
  </p:clrMapOvr>
  <p:extLst>
    <p:ext uri="{DCECCB84-F9BA-43D5-87BE-67443E8EF086}">
      <p15:sldGuideLst xmlns:p15="http://schemas.microsoft.com/office/powerpoint/2012/main">
        <p15:guide id="1" pos="360">
          <p15:clr>
            <a:srgbClr val="FA7B17"/>
          </p15:clr>
        </p15:guide>
        <p15:guide id="2" orient="horz" pos="482">
          <p15:clr>
            <a:srgbClr val="FA7B17"/>
          </p15:clr>
        </p15:guide>
        <p15:guide id="3" orient="horz" pos="978">
          <p15:clr>
            <a:srgbClr val="FA7B17"/>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Transition slide- center-aligned, generic, dark  1">
  <p:cSld name="CUSTOM_4_1_1">
    <p:bg>
      <p:bgPr>
        <a:solidFill>
          <a:srgbClr val="20377D"/>
        </a:solidFill>
        <a:effectLst/>
      </p:bgPr>
    </p:bg>
    <p:spTree>
      <p:nvGrpSpPr>
        <p:cNvPr id="1" name="Shape 835"/>
        <p:cNvGrpSpPr/>
        <p:nvPr/>
      </p:nvGrpSpPr>
      <p:grpSpPr>
        <a:xfrm>
          <a:off x="0" y="0"/>
          <a:ext cx="0" cy="0"/>
          <a:chOff x="0" y="0"/>
          <a:chExt cx="0" cy="0"/>
        </a:xfrm>
      </p:grpSpPr>
      <p:pic>
        <p:nvPicPr>
          <p:cNvPr id="836" name="Google Shape;836;p118"/>
          <p:cNvPicPr preferRelativeResize="0"/>
          <p:nvPr/>
        </p:nvPicPr>
        <p:blipFill rotWithShape="1">
          <a:blip r:embed="rId2">
            <a:alphaModFix/>
          </a:blip>
          <a:srcRect t="50173"/>
          <a:stretch/>
        </p:blipFill>
        <p:spPr>
          <a:xfrm>
            <a:off x="571499" y="0"/>
            <a:ext cx="590251" cy="294100"/>
          </a:xfrm>
          <a:prstGeom prst="rect">
            <a:avLst/>
          </a:prstGeom>
          <a:noFill/>
          <a:ln>
            <a:noFill/>
          </a:ln>
        </p:spPr>
      </p:pic>
      <p:sp>
        <p:nvSpPr>
          <p:cNvPr id="837" name="Google Shape;837;p118"/>
          <p:cNvSpPr/>
          <p:nvPr/>
        </p:nvSpPr>
        <p:spPr>
          <a:xfrm rot="10800000">
            <a:off x="8440500" y="518225"/>
            <a:ext cx="703500" cy="141900"/>
          </a:xfrm>
          <a:prstGeom prst="rect">
            <a:avLst/>
          </a:prstGeom>
          <a:solidFill>
            <a:srgbClr val="294492"/>
          </a:solidFill>
          <a:ln>
            <a:noFill/>
          </a:ln>
        </p:spPr>
        <p:txBody>
          <a:bodyPr spcFirstLastPara="1" wrap="square" lIns="91450" tIns="91450" rIns="91450" bIns="914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118"/>
          <p:cNvSpPr/>
          <p:nvPr/>
        </p:nvSpPr>
        <p:spPr>
          <a:xfrm rot="10800000">
            <a:off x="8138775" y="518250"/>
            <a:ext cx="138900" cy="141900"/>
          </a:xfrm>
          <a:prstGeom prst="rect">
            <a:avLst/>
          </a:prstGeom>
          <a:solidFill>
            <a:srgbClr val="182C6B"/>
          </a:solidFill>
          <a:ln>
            <a:noFill/>
          </a:ln>
        </p:spPr>
        <p:txBody>
          <a:bodyPr spcFirstLastPara="1" wrap="square" lIns="91450" tIns="91450" rIns="91450" bIns="914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118"/>
          <p:cNvSpPr txBox="1">
            <a:spLocks noGrp="1"/>
          </p:cNvSpPr>
          <p:nvPr>
            <p:ph type="title"/>
          </p:nvPr>
        </p:nvSpPr>
        <p:spPr>
          <a:xfrm>
            <a:off x="571500" y="480150"/>
            <a:ext cx="7853100" cy="8103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FFFFFF"/>
              </a:buClr>
              <a:buSzPts val="2400"/>
              <a:buFont typeface="Inter ExtraBold"/>
              <a:buNone/>
              <a:defRPr sz="2400">
                <a:solidFill>
                  <a:srgbClr val="FFFFFF"/>
                </a:solidFill>
                <a:latin typeface="Inter ExtraBold"/>
                <a:ea typeface="Inter ExtraBold"/>
                <a:cs typeface="Inter ExtraBold"/>
                <a:sym typeface="Inter ExtraBold"/>
              </a:defRPr>
            </a:lvl1pPr>
            <a:lvl2pPr lvl="1" algn="l">
              <a:lnSpc>
                <a:spcPct val="100000"/>
              </a:lnSpc>
              <a:spcBef>
                <a:spcPts val="0"/>
              </a:spcBef>
              <a:spcAft>
                <a:spcPts val="0"/>
              </a:spcAft>
              <a:buSzPts val="2800"/>
              <a:buFont typeface="Inter"/>
              <a:buNone/>
              <a:defRPr>
                <a:latin typeface="Inter"/>
                <a:ea typeface="Inter"/>
                <a:cs typeface="Inter"/>
                <a:sym typeface="Inter"/>
              </a:defRPr>
            </a:lvl2pPr>
            <a:lvl3pPr lvl="2" algn="l">
              <a:lnSpc>
                <a:spcPct val="100000"/>
              </a:lnSpc>
              <a:spcBef>
                <a:spcPts val="0"/>
              </a:spcBef>
              <a:spcAft>
                <a:spcPts val="0"/>
              </a:spcAft>
              <a:buSzPts val="2800"/>
              <a:buFont typeface="Inter"/>
              <a:buNone/>
              <a:defRPr>
                <a:latin typeface="Inter"/>
                <a:ea typeface="Inter"/>
                <a:cs typeface="Inter"/>
                <a:sym typeface="Inter"/>
              </a:defRPr>
            </a:lvl3pPr>
            <a:lvl4pPr lvl="3" algn="l">
              <a:lnSpc>
                <a:spcPct val="100000"/>
              </a:lnSpc>
              <a:spcBef>
                <a:spcPts val="0"/>
              </a:spcBef>
              <a:spcAft>
                <a:spcPts val="0"/>
              </a:spcAft>
              <a:buSzPts val="2800"/>
              <a:buFont typeface="Inter"/>
              <a:buNone/>
              <a:defRPr>
                <a:latin typeface="Inter"/>
                <a:ea typeface="Inter"/>
                <a:cs typeface="Inter"/>
                <a:sym typeface="Inter"/>
              </a:defRPr>
            </a:lvl4pPr>
            <a:lvl5pPr lvl="4" algn="l">
              <a:lnSpc>
                <a:spcPct val="100000"/>
              </a:lnSpc>
              <a:spcBef>
                <a:spcPts val="0"/>
              </a:spcBef>
              <a:spcAft>
                <a:spcPts val="0"/>
              </a:spcAft>
              <a:buSzPts val="2800"/>
              <a:buFont typeface="Inter"/>
              <a:buNone/>
              <a:defRPr>
                <a:latin typeface="Inter"/>
                <a:ea typeface="Inter"/>
                <a:cs typeface="Inter"/>
                <a:sym typeface="Inter"/>
              </a:defRPr>
            </a:lvl5pPr>
            <a:lvl6pPr lvl="5" algn="l">
              <a:lnSpc>
                <a:spcPct val="100000"/>
              </a:lnSpc>
              <a:spcBef>
                <a:spcPts val="0"/>
              </a:spcBef>
              <a:spcAft>
                <a:spcPts val="0"/>
              </a:spcAft>
              <a:buSzPts val="2800"/>
              <a:buFont typeface="Inter"/>
              <a:buNone/>
              <a:defRPr>
                <a:latin typeface="Inter"/>
                <a:ea typeface="Inter"/>
                <a:cs typeface="Inter"/>
                <a:sym typeface="Inter"/>
              </a:defRPr>
            </a:lvl6pPr>
            <a:lvl7pPr lvl="6" algn="l">
              <a:lnSpc>
                <a:spcPct val="100000"/>
              </a:lnSpc>
              <a:spcBef>
                <a:spcPts val="0"/>
              </a:spcBef>
              <a:spcAft>
                <a:spcPts val="0"/>
              </a:spcAft>
              <a:buSzPts val="2800"/>
              <a:buFont typeface="Inter"/>
              <a:buNone/>
              <a:defRPr>
                <a:latin typeface="Inter"/>
                <a:ea typeface="Inter"/>
                <a:cs typeface="Inter"/>
                <a:sym typeface="Inter"/>
              </a:defRPr>
            </a:lvl7pPr>
            <a:lvl8pPr lvl="7" algn="l">
              <a:lnSpc>
                <a:spcPct val="100000"/>
              </a:lnSpc>
              <a:spcBef>
                <a:spcPts val="0"/>
              </a:spcBef>
              <a:spcAft>
                <a:spcPts val="0"/>
              </a:spcAft>
              <a:buSzPts val="2800"/>
              <a:buFont typeface="Inter"/>
              <a:buNone/>
              <a:defRPr>
                <a:latin typeface="Inter"/>
                <a:ea typeface="Inter"/>
                <a:cs typeface="Inter"/>
                <a:sym typeface="Inter"/>
              </a:defRPr>
            </a:lvl8pPr>
            <a:lvl9pPr lvl="8" algn="l">
              <a:lnSpc>
                <a:spcPct val="100000"/>
              </a:lnSpc>
              <a:spcBef>
                <a:spcPts val="0"/>
              </a:spcBef>
              <a:spcAft>
                <a:spcPts val="0"/>
              </a:spcAft>
              <a:buSzPts val="2800"/>
              <a:buFont typeface="Inter"/>
              <a:buNone/>
              <a:defRPr>
                <a:latin typeface="Inter"/>
                <a:ea typeface="Inter"/>
                <a:cs typeface="Inter"/>
                <a:sym typeface="Inter"/>
              </a:defRPr>
            </a:lvl9pPr>
          </a:lstStyle>
          <a:p>
            <a:endParaRPr/>
          </a:p>
        </p:txBody>
      </p:sp>
    </p:spTree>
  </p:cSld>
  <p:clrMapOvr>
    <a:masterClrMapping/>
  </p:clrMapOvr>
  <p:extLst>
    <p:ext uri="{DCECCB84-F9BA-43D5-87BE-67443E8EF086}">
      <p15:sldGuideLst xmlns:p15="http://schemas.microsoft.com/office/powerpoint/2012/main">
        <p15:guide id="1" orient="horz" pos="480">
          <p15:clr>
            <a:srgbClr val="FA7B17"/>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Bullet">
  <p:cSld name="Bullet">
    <p:spTree>
      <p:nvGrpSpPr>
        <p:cNvPr id="1" name="Shape 840"/>
        <p:cNvGrpSpPr/>
        <p:nvPr/>
      </p:nvGrpSpPr>
      <p:grpSpPr>
        <a:xfrm>
          <a:off x="0" y="0"/>
          <a:ext cx="0" cy="0"/>
          <a:chOff x="0" y="0"/>
          <a:chExt cx="0" cy="0"/>
        </a:xfrm>
      </p:grpSpPr>
      <p:sp>
        <p:nvSpPr>
          <p:cNvPr id="841" name="Google Shape;841;p119"/>
          <p:cNvSpPr txBox="1">
            <a:spLocks noGrp="1"/>
          </p:cNvSpPr>
          <p:nvPr>
            <p:ph type="title"/>
          </p:nvPr>
        </p:nvSpPr>
        <p:spPr>
          <a:xfrm>
            <a:off x="343932" y="91524"/>
            <a:ext cx="7962000" cy="768300"/>
          </a:xfrm>
          <a:prstGeom prst="rect">
            <a:avLst/>
          </a:prstGeom>
          <a:noFill/>
          <a:ln>
            <a:noFill/>
          </a:ln>
        </p:spPr>
        <p:txBody>
          <a:bodyPr spcFirstLastPara="1" wrap="square" lIns="45675" tIns="45675" rIns="45675" bIns="45675" anchor="b" anchorCtr="0">
            <a:noAutofit/>
          </a:bodyPr>
          <a:lstStyle>
            <a:lvl1pPr lvl="0" algn="l">
              <a:lnSpc>
                <a:spcPct val="90000"/>
              </a:lnSpc>
              <a:spcBef>
                <a:spcPts val="0"/>
              </a:spcBef>
              <a:spcAft>
                <a:spcPts val="0"/>
              </a:spcAft>
              <a:buClr>
                <a:srgbClr val="000000"/>
              </a:buClr>
              <a:buSzPts val="2400"/>
              <a:buFont typeface="Open Sans"/>
              <a:buNone/>
              <a:defRPr>
                <a:latin typeface="Open Sans"/>
                <a:ea typeface="Open Sans"/>
                <a:cs typeface="Open Sans"/>
                <a:sym typeface="Open Sans"/>
              </a:defRPr>
            </a:lvl1pPr>
            <a:lvl2pPr lvl="1" algn="l">
              <a:lnSpc>
                <a:spcPct val="85000"/>
              </a:lnSpc>
              <a:spcBef>
                <a:spcPts val="0"/>
              </a:spcBef>
              <a:spcAft>
                <a:spcPts val="0"/>
              </a:spcAft>
              <a:buClr>
                <a:srgbClr val="000000"/>
              </a:buClr>
              <a:buSzPts val="700"/>
              <a:buNone/>
              <a:defRPr/>
            </a:lvl2pPr>
            <a:lvl3pPr lvl="2" algn="l">
              <a:lnSpc>
                <a:spcPct val="85000"/>
              </a:lnSpc>
              <a:spcBef>
                <a:spcPts val="0"/>
              </a:spcBef>
              <a:spcAft>
                <a:spcPts val="0"/>
              </a:spcAft>
              <a:buClr>
                <a:srgbClr val="000000"/>
              </a:buClr>
              <a:buSzPts val="700"/>
              <a:buNone/>
              <a:defRPr/>
            </a:lvl3pPr>
            <a:lvl4pPr lvl="3" algn="l">
              <a:lnSpc>
                <a:spcPct val="85000"/>
              </a:lnSpc>
              <a:spcBef>
                <a:spcPts val="0"/>
              </a:spcBef>
              <a:spcAft>
                <a:spcPts val="0"/>
              </a:spcAft>
              <a:buClr>
                <a:srgbClr val="000000"/>
              </a:buClr>
              <a:buSzPts val="700"/>
              <a:buNone/>
              <a:defRPr/>
            </a:lvl4pPr>
            <a:lvl5pPr lvl="4" algn="l">
              <a:lnSpc>
                <a:spcPct val="85000"/>
              </a:lnSpc>
              <a:spcBef>
                <a:spcPts val="0"/>
              </a:spcBef>
              <a:spcAft>
                <a:spcPts val="0"/>
              </a:spcAft>
              <a:buClr>
                <a:srgbClr val="000000"/>
              </a:buClr>
              <a:buSzPts val="700"/>
              <a:buNone/>
              <a:defRPr/>
            </a:lvl5pPr>
            <a:lvl6pPr lvl="5" algn="l">
              <a:lnSpc>
                <a:spcPct val="85000"/>
              </a:lnSpc>
              <a:spcBef>
                <a:spcPts val="0"/>
              </a:spcBef>
              <a:spcAft>
                <a:spcPts val="0"/>
              </a:spcAft>
              <a:buClr>
                <a:srgbClr val="000000"/>
              </a:buClr>
              <a:buSzPts val="700"/>
              <a:buNone/>
              <a:defRPr/>
            </a:lvl6pPr>
            <a:lvl7pPr lvl="6" algn="l">
              <a:lnSpc>
                <a:spcPct val="85000"/>
              </a:lnSpc>
              <a:spcBef>
                <a:spcPts val="0"/>
              </a:spcBef>
              <a:spcAft>
                <a:spcPts val="0"/>
              </a:spcAft>
              <a:buClr>
                <a:srgbClr val="000000"/>
              </a:buClr>
              <a:buSzPts val="700"/>
              <a:buNone/>
              <a:defRPr/>
            </a:lvl7pPr>
            <a:lvl8pPr lvl="7" algn="l">
              <a:lnSpc>
                <a:spcPct val="85000"/>
              </a:lnSpc>
              <a:spcBef>
                <a:spcPts val="0"/>
              </a:spcBef>
              <a:spcAft>
                <a:spcPts val="0"/>
              </a:spcAft>
              <a:buClr>
                <a:srgbClr val="000000"/>
              </a:buClr>
              <a:buSzPts val="700"/>
              <a:buNone/>
              <a:defRPr/>
            </a:lvl8pPr>
            <a:lvl9pPr lvl="8" algn="l">
              <a:lnSpc>
                <a:spcPct val="85000"/>
              </a:lnSpc>
              <a:spcBef>
                <a:spcPts val="0"/>
              </a:spcBef>
              <a:spcAft>
                <a:spcPts val="0"/>
              </a:spcAft>
              <a:buClr>
                <a:srgbClr val="000000"/>
              </a:buClr>
              <a:buSzPts val="700"/>
              <a:buNone/>
              <a:defRPr/>
            </a:lvl9pPr>
          </a:lstStyle>
          <a:p>
            <a:endParaRPr/>
          </a:p>
        </p:txBody>
      </p:sp>
      <p:sp>
        <p:nvSpPr>
          <p:cNvPr id="842" name="Google Shape;842;p119"/>
          <p:cNvSpPr txBox="1">
            <a:spLocks noGrp="1"/>
          </p:cNvSpPr>
          <p:nvPr>
            <p:ph type="body" idx="1"/>
          </p:nvPr>
        </p:nvSpPr>
        <p:spPr>
          <a:xfrm>
            <a:off x="343931" y="831750"/>
            <a:ext cx="7962000" cy="350400"/>
          </a:xfrm>
          <a:prstGeom prst="rect">
            <a:avLst/>
          </a:prstGeom>
          <a:noFill/>
          <a:ln>
            <a:noFill/>
          </a:ln>
        </p:spPr>
        <p:txBody>
          <a:bodyPr spcFirstLastPara="1" wrap="square" lIns="45675" tIns="45675" rIns="45675" bIns="45675" anchor="t" anchorCtr="0">
            <a:noAutofit/>
          </a:bodyPr>
          <a:lstStyle>
            <a:lvl1pPr marL="457200" lvl="0" indent="-342900" algn="l">
              <a:lnSpc>
                <a:spcPct val="90000"/>
              </a:lnSpc>
              <a:spcBef>
                <a:spcPts val="1200"/>
              </a:spcBef>
              <a:spcAft>
                <a:spcPts val="0"/>
              </a:spcAft>
              <a:buSzPts val="1800"/>
              <a:buChar char="●"/>
              <a:defRPr/>
            </a:lvl1pPr>
            <a:lvl2pPr marL="914400" lvl="1" indent="-342900" algn="l">
              <a:lnSpc>
                <a:spcPct val="90000"/>
              </a:lnSpc>
              <a:spcBef>
                <a:spcPts val="1200"/>
              </a:spcBef>
              <a:spcAft>
                <a:spcPts val="0"/>
              </a:spcAft>
              <a:buSzPts val="1800"/>
              <a:buChar char="○"/>
              <a:defRPr/>
            </a:lvl2pPr>
            <a:lvl3pPr marL="1371600" lvl="2" indent="-342900" algn="l">
              <a:lnSpc>
                <a:spcPct val="90000"/>
              </a:lnSpc>
              <a:spcBef>
                <a:spcPts val="1200"/>
              </a:spcBef>
              <a:spcAft>
                <a:spcPts val="0"/>
              </a:spcAft>
              <a:buSzPts val="1800"/>
              <a:buChar char="■"/>
              <a:defRPr/>
            </a:lvl3pPr>
            <a:lvl4pPr marL="1828800" lvl="3" indent="-342900" algn="l">
              <a:lnSpc>
                <a:spcPct val="90000"/>
              </a:lnSpc>
              <a:spcBef>
                <a:spcPts val="1200"/>
              </a:spcBef>
              <a:spcAft>
                <a:spcPts val="0"/>
              </a:spcAft>
              <a:buSzPts val="1800"/>
              <a:buChar char="●"/>
              <a:defRPr/>
            </a:lvl4pPr>
            <a:lvl5pPr marL="2286000" lvl="4" indent="-342900" algn="l">
              <a:lnSpc>
                <a:spcPct val="90000"/>
              </a:lnSpc>
              <a:spcBef>
                <a:spcPts val="1200"/>
              </a:spcBef>
              <a:spcAft>
                <a:spcPts val="0"/>
              </a:spcAft>
              <a:buSzPts val="1800"/>
              <a:buChar char="○"/>
              <a:defRPr/>
            </a:lvl5pPr>
            <a:lvl6pPr marL="2743200" lvl="5" indent="-342900" algn="l">
              <a:lnSpc>
                <a:spcPct val="90000"/>
              </a:lnSpc>
              <a:spcBef>
                <a:spcPts val="1200"/>
              </a:spcBef>
              <a:spcAft>
                <a:spcPts val="0"/>
              </a:spcAft>
              <a:buSzPts val="1800"/>
              <a:buChar char="■"/>
              <a:defRPr/>
            </a:lvl6pPr>
            <a:lvl7pPr marL="3200400" lvl="6" indent="-342900" algn="l">
              <a:lnSpc>
                <a:spcPct val="90000"/>
              </a:lnSpc>
              <a:spcBef>
                <a:spcPts val="1200"/>
              </a:spcBef>
              <a:spcAft>
                <a:spcPts val="0"/>
              </a:spcAft>
              <a:buSzPts val="1800"/>
              <a:buChar char="●"/>
              <a:defRPr/>
            </a:lvl7pPr>
            <a:lvl8pPr marL="3657600" lvl="7" indent="-342900" algn="l">
              <a:lnSpc>
                <a:spcPct val="90000"/>
              </a:lnSpc>
              <a:spcBef>
                <a:spcPts val="1200"/>
              </a:spcBef>
              <a:spcAft>
                <a:spcPts val="0"/>
              </a:spcAft>
              <a:buSzPts val="1800"/>
              <a:buChar char="○"/>
              <a:defRPr/>
            </a:lvl8pPr>
            <a:lvl9pPr marL="4114800" lvl="8" indent="-342900" algn="l">
              <a:lnSpc>
                <a:spcPct val="90000"/>
              </a:lnSpc>
              <a:spcBef>
                <a:spcPts val="1200"/>
              </a:spcBef>
              <a:spcAft>
                <a:spcPts val="0"/>
              </a:spcAft>
              <a:buSzPts val="1800"/>
              <a:buChar char="■"/>
              <a:defRPr/>
            </a:lvl9pPr>
          </a:lstStyle>
          <a:p>
            <a:endParaRPr/>
          </a:p>
        </p:txBody>
      </p:sp>
      <p:sp>
        <p:nvSpPr>
          <p:cNvPr id="843" name="Google Shape;843;p119"/>
          <p:cNvSpPr txBox="1">
            <a:spLocks noGrp="1"/>
          </p:cNvSpPr>
          <p:nvPr>
            <p:ph type="sldNum" idx="12"/>
          </p:nvPr>
        </p:nvSpPr>
        <p:spPr>
          <a:xfrm>
            <a:off x="100093" y="4860132"/>
            <a:ext cx="237600" cy="262800"/>
          </a:xfrm>
          <a:prstGeom prst="rect">
            <a:avLst/>
          </a:prstGeom>
          <a:noFill/>
          <a:ln>
            <a:noFill/>
          </a:ln>
        </p:spPr>
        <p:txBody>
          <a:bodyPr spcFirstLastPara="1" wrap="square" lIns="45675" tIns="45675" rIns="45675" bIns="45675" anchor="t" anchorCtr="0">
            <a:noAutofit/>
          </a:bodyPr>
          <a:lstStyle>
            <a:lvl1pPr marL="0" marR="0" lvl="0" indent="0" algn="l">
              <a:lnSpc>
                <a:spcPct val="100000"/>
              </a:lnSpc>
              <a:spcBef>
                <a:spcPts val="0"/>
              </a:spcBef>
              <a:spcAft>
                <a:spcPts val="0"/>
              </a:spcAft>
              <a:buClr>
                <a:srgbClr val="909091"/>
              </a:buClr>
              <a:buSzPts val="1000"/>
              <a:buFont typeface="Open Sans"/>
              <a:buNone/>
              <a:defRPr sz="1000" b="0" i="0" u="none" strike="noStrike" cap="none">
                <a:solidFill>
                  <a:srgbClr val="909091"/>
                </a:solidFill>
                <a:latin typeface="Open Sans"/>
                <a:ea typeface="Open Sans"/>
                <a:cs typeface="Open Sans"/>
                <a:sym typeface="Open Sans"/>
              </a:defRPr>
            </a:lvl1pPr>
            <a:lvl2pPr marL="0" marR="0" lvl="1" indent="0" algn="l">
              <a:lnSpc>
                <a:spcPct val="100000"/>
              </a:lnSpc>
              <a:spcBef>
                <a:spcPts val="0"/>
              </a:spcBef>
              <a:spcAft>
                <a:spcPts val="0"/>
              </a:spcAft>
              <a:buClr>
                <a:srgbClr val="909091"/>
              </a:buClr>
              <a:buSzPts val="1000"/>
              <a:buFont typeface="Open Sans"/>
              <a:buNone/>
              <a:defRPr sz="1000" b="0" i="0" u="none" strike="noStrike" cap="none">
                <a:solidFill>
                  <a:srgbClr val="909091"/>
                </a:solidFill>
                <a:latin typeface="Open Sans"/>
                <a:ea typeface="Open Sans"/>
                <a:cs typeface="Open Sans"/>
                <a:sym typeface="Open Sans"/>
              </a:defRPr>
            </a:lvl2pPr>
            <a:lvl3pPr marL="0" marR="0" lvl="2" indent="0" algn="l">
              <a:lnSpc>
                <a:spcPct val="100000"/>
              </a:lnSpc>
              <a:spcBef>
                <a:spcPts val="0"/>
              </a:spcBef>
              <a:spcAft>
                <a:spcPts val="0"/>
              </a:spcAft>
              <a:buClr>
                <a:srgbClr val="909091"/>
              </a:buClr>
              <a:buSzPts val="1000"/>
              <a:buFont typeface="Open Sans"/>
              <a:buNone/>
              <a:defRPr sz="1000" b="0" i="0" u="none" strike="noStrike" cap="none">
                <a:solidFill>
                  <a:srgbClr val="909091"/>
                </a:solidFill>
                <a:latin typeface="Open Sans"/>
                <a:ea typeface="Open Sans"/>
                <a:cs typeface="Open Sans"/>
                <a:sym typeface="Open Sans"/>
              </a:defRPr>
            </a:lvl3pPr>
            <a:lvl4pPr marL="0" marR="0" lvl="3" indent="0" algn="l">
              <a:lnSpc>
                <a:spcPct val="100000"/>
              </a:lnSpc>
              <a:spcBef>
                <a:spcPts val="0"/>
              </a:spcBef>
              <a:spcAft>
                <a:spcPts val="0"/>
              </a:spcAft>
              <a:buClr>
                <a:srgbClr val="909091"/>
              </a:buClr>
              <a:buSzPts val="1000"/>
              <a:buFont typeface="Open Sans"/>
              <a:buNone/>
              <a:defRPr sz="1000" b="0" i="0" u="none" strike="noStrike" cap="none">
                <a:solidFill>
                  <a:srgbClr val="909091"/>
                </a:solidFill>
                <a:latin typeface="Open Sans"/>
                <a:ea typeface="Open Sans"/>
                <a:cs typeface="Open Sans"/>
                <a:sym typeface="Open Sans"/>
              </a:defRPr>
            </a:lvl4pPr>
            <a:lvl5pPr marL="0" marR="0" lvl="4" indent="0" algn="l">
              <a:lnSpc>
                <a:spcPct val="100000"/>
              </a:lnSpc>
              <a:spcBef>
                <a:spcPts val="0"/>
              </a:spcBef>
              <a:spcAft>
                <a:spcPts val="0"/>
              </a:spcAft>
              <a:buClr>
                <a:srgbClr val="909091"/>
              </a:buClr>
              <a:buSzPts val="1000"/>
              <a:buFont typeface="Open Sans"/>
              <a:buNone/>
              <a:defRPr sz="1000" b="0" i="0" u="none" strike="noStrike" cap="none">
                <a:solidFill>
                  <a:srgbClr val="909091"/>
                </a:solidFill>
                <a:latin typeface="Open Sans"/>
                <a:ea typeface="Open Sans"/>
                <a:cs typeface="Open Sans"/>
                <a:sym typeface="Open Sans"/>
              </a:defRPr>
            </a:lvl5pPr>
            <a:lvl6pPr marL="0" marR="0" lvl="5" indent="0" algn="l">
              <a:lnSpc>
                <a:spcPct val="100000"/>
              </a:lnSpc>
              <a:spcBef>
                <a:spcPts val="0"/>
              </a:spcBef>
              <a:spcAft>
                <a:spcPts val="0"/>
              </a:spcAft>
              <a:buClr>
                <a:srgbClr val="909091"/>
              </a:buClr>
              <a:buSzPts val="1000"/>
              <a:buFont typeface="Open Sans"/>
              <a:buNone/>
              <a:defRPr sz="1000" b="0" i="0" u="none" strike="noStrike" cap="none">
                <a:solidFill>
                  <a:srgbClr val="909091"/>
                </a:solidFill>
                <a:latin typeface="Open Sans"/>
                <a:ea typeface="Open Sans"/>
                <a:cs typeface="Open Sans"/>
                <a:sym typeface="Open Sans"/>
              </a:defRPr>
            </a:lvl6pPr>
            <a:lvl7pPr marL="0" marR="0" lvl="6" indent="0" algn="l">
              <a:lnSpc>
                <a:spcPct val="100000"/>
              </a:lnSpc>
              <a:spcBef>
                <a:spcPts val="0"/>
              </a:spcBef>
              <a:spcAft>
                <a:spcPts val="0"/>
              </a:spcAft>
              <a:buClr>
                <a:srgbClr val="909091"/>
              </a:buClr>
              <a:buSzPts val="1000"/>
              <a:buFont typeface="Open Sans"/>
              <a:buNone/>
              <a:defRPr sz="1000" b="0" i="0" u="none" strike="noStrike" cap="none">
                <a:solidFill>
                  <a:srgbClr val="909091"/>
                </a:solidFill>
                <a:latin typeface="Open Sans"/>
                <a:ea typeface="Open Sans"/>
                <a:cs typeface="Open Sans"/>
                <a:sym typeface="Open Sans"/>
              </a:defRPr>
            </a:lvl7pPr>
            <a:lvl8pPr marL="0" marR="0" lvl="7" indent="0" algn="l">
              <a:lnSpc>
                <a:spcPct val="100000"/>
              </a:lnSpc>
              <a:spcBef>
                <a:spcPts val="0"/>
              </a:spcBef>
              <a:spcAft>
                <a:spcPts val="0"/>
              </a:spcAft>
              <a:buClr>
                <a:srgbClr val="909091"/>
              </a:buClr>
              <a:buSzPts val="1000"/>
              <a:buFont typeface="Open Sans"/>
              <a:buNone/>
              <a:defRPr sz="1000" b="0" i="0" u="none" strike="noStrike" cap="none">
                <a:solidFill>
                  <a:srgbClr val="909091"/>
                </a:solidFill>
                <a:latin typeface="Open Sans"/>
                <a:ea typeface="Open Sans"/>
                <a:cs typeface="Open Sans"/>
                <a:sym typeface="Open Sans"/>
              </a:defRPr>
            </a:lvl8pPr>
            <a:lvl9pPr marL="0" marR="0" lvl="8" indent="0" algn="l">
              <a:lnSpc>
                <a:spcPct val="100000"/>
              </a:lnSpc>
              <a:spcBef>
                <a:spcPts val="0"/>
              </a:spcBef>
              <a:spcAft>
                <a:spcPts val="0"/>
              </a:spcAft>
              <a:buClr>
                <a:srgbClr val="909091"/>
              </a:buClr>
              <a:buSzPts val="1000"/>
              <a:buFont typeface="Open Sans"/>
              <a:buNone/>
              <a:defRPr sz="1000" b="0" i="0" u="none" strike="noStrike" cap="none">
                <a:solidFill>
                  <a:srgbClr val="909091"/>
                </a:solidFill>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en"/>
              <a:t>‹#›</a:t>
            </a:fld>
            <a:endParaRPr/>
          </a:p>
        </p:txBody>
      </p:sp>
      <p:pic>
        <p:nvPicPr>
          <p:cNvPr id="844" name="Google Shape;844;p119"/>
          <p:cNvPicPr preferRelativeResize="0"/>
          <p:nvPr/>
        </p:nvPicPr>
        <p:blipFill rotWithShape="1">
          <a:blip r:embed="rId2">
            <a:alphaModFix/>
          </a:blip>
          <a:srcRect/>
          <a:stretch/>
        </p:blipFill>
        <p:spPr>
          <a:xfrm>
            <a:off x="8336312" y="4843526"/>
            <a:ext cx="705628" cy="241849"/>
          </a:xfrm>
          <a:prstGeom prst="rect">
            <a:avLst/>
          </a:prstGeom>
          <a:noFill/>
          <a:ln>
            <a:noFill/>
          </a:ln>
        </p:spPr>
      </p:pic>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Transition slide- blank - generic, dark">
  <p:cSld name="Transition slide- blank - generic, dark">
    <p:bg>
      <p:bgPr>
        <a:solidFill>
          <a:srgbClr val="20377D"/>
        </a:solidFill>
        <a:effectLst/>
      </p:bgPr>
    </p:bg>
    <p:spTree>
      <p:nvGrpSpPr>
        <p:cNvPr id="1" name="Shape 461"/>
        <p:cNvGrpSpPr/>
        <p:nvPr/>
      </p:nvGrpSpPr>
      <p:grpSpPr>
        <a:xfrm>
          <a:off x="0" y="0"/>
          <a:ext cx="0" cy="0"/>
          <a:chOff x="0" y="0"/>
          <a:chExt cx="0" cy="0"/>
        </a:xfrm>
      </p:grpSpPr>
      <p:pic>
        <p:nvPicPr>
          <p:cNvPr id="462" name="Google Shape;462;p60" descr="Google Shape;31;p5"/>
          <p:cNvPicPr preferRelativeResize="0"/>
          <p:nvPr/>
        </p:nvPicPr>
        <p:blipFill rotWithShape="1">
          <a:blip r:embed="rId2">
            <a:alphaModFix/>
          </a:blip>
          <a:srcRect/>
          <a:stretch/>
        </p:blipFill>
        <p:spPr>
          <a:xfrm>
            <a:off x="8183300" y="4691126"/>
            <a:ext cx="703444" cy="241849"/>
          </a:xfrm>
          <a:prstGeom prst="rect">
            <a:avLst/>
          </a:prstGeom>
          <a:noFill/>
          <a:ln>
            <a:noFill/>
          </a:ln>
        </p:spPr>
      </p:pic>
    </p:spTree>
    <p:extLst>
      <p:ext uri="{BB962C8B-B14F-4D97-AF65-F5344CB8AC3E}">
        <p14:creationId xmlns:p14="http://schemas.microsoft.com/office/powerpoint/2010/main" val="26408547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ark center title only">
  <p:cSld name="Blank White_1_1_1_1_1_1_1_2_1_1_2_7_1_1_3">
    <p:bg>
      <p:bgPr>
        <a:solidFill>
          <a:schemeClr val="lt2"/>
        </a:solidFill>
        <a:effectLst/>
      </p:bgPr>
    </p:bg>
    <p:spTree>
      <p:nvGrpSpPr>
        <p:cNvPr id="1" name="Shape 94"/>
        <p:cNvGrpSpPr/>
        <p:nvPr/>
      </p:nvGrpSpPr>
      <p:grpSpPr>
        <a:xfrm>
          <a:off x="0" y="0"/>
          <a:ext cx="0" cy="0"/>
          <a:chOff x="0" y="0"/>
          <a:chExt cx="0" cy="0"/>
        </a:xfrm>
      </p:grpSpPr>
      <p:sp>
        <p:nvSpPr>
          <p:cNvPr id="95" name="Google Shape;95;p288"/>
          <p:cNvSpPr txBox="1">
            <a:spLocks noGrp="1"/>
          </p:cNvSpPr>
          <p:nvPr>
            <p:ph type="title"/>
          </p:nvPr>
        </p:nvSpPr>
        <p:spPr>
          <a:xfrm>
            <a:off x="685800" y="507138"/>
            <a:ext cx="7767000" cy="8103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2600"/>
              <a:buNone/>
              <a:defRPr sz="2600">
                <a:solidFill>
                  <a:schemeClr val="lt1"/>
                </a:solidFill>
              </a:defRPr>
            </a:lvl1pPr>
            <a:lvl2pPr lvl="1" algn="ctr">
              <a:lnSpc>
                <a:spcPct val="100000"/>
              </a:lnSpc>
              <a:spcBef>
                <a:spcPts val="0"/>
              </a:spcBef>
              <a:spcAft>
                <a:spcPts val="0"/>
              </a:spcAft>
              <a:buClr>
                <a:schemeClr val="lt1"/>
              </a:buClr>
              <a:buSzPts val="2600"/>
              <a:buNone/>
              <a:defRPr sz="2600">
                <a:solidFill>
                  <a:schemeClr val="lt1"/>
                </a:solidFill>
              </a:defRPr>
            </a:lvl2pPr>
            <a:lvl3pPr lvl="2" algn="ctr">
              <a:lnSpc>
                <a:spcPct val="100000"/>
              </a:lnSpc>
              <a:spcBef>
                <a:spcPts val="0"/>
              </a:spcBef>
              <a:spcAft>
                <a:spcPts val="0"/>
              </a:spcAft>
              <a:buClr>
                <a:schemeClr val="lt1"/>
              </a:buClr>
              <a:buSzPts val="2600"/>
              <a:buNone/>
              <a:defRPr sz="2600">
                <a:solidFill>
                  <a:schemeClr val="lt1"/>
                </a:solidFill>
              </a:defRPr>
            </a:lvl3pPr>
            <a:lvl4pPr lvl="3" algn="ctr">
              <a:lnSpc>
                <a:spcPct val="100000"/>
              </a:lnSpc>
              <a:spcBef>
                <a:spcPts val="0"/>
              </a:spcBef>
              <a:spcAft>
                <a:spcPts val="0"/>
              </a:spcAft>
              <a:buClr>
                <a:schemeClr val="lt1"/>
              </a:buClr>
              <a:buSzPts val="2600"/>
              <a:buNone/>
              <a:defRPr sz="2600">
                <a:solidFill>
                  <a:schemeClr val="lt1"/>
                </a:solidFill>
              </a:defRPr>
            </a:lvl4pPr>
            <a:lvl5pPr lvl="4" algn="ctr">
              <a:lnSpc>
                <a:spcPct val="100000"/>
              </a:lnSpc>
              <a:spcBef>
                <a:spcPts val="0"/>
              </a:spcBef>
              <a:spcAft>
                <a:spcPts val="0"/>
              </a:spcAft>
              <a:buClr>
                <a:schemeClr val="lt1"/>
              </a:buClr>
              <a:buSzPts val="2600"/>
              <a:buNone/>
              <a:defRPr sz="2600">
                <a:solidFill>
                  <a:schemeClr val="lt1"/>
                </a:solidFill>
              </a:defRPr>
            </a:lvl5pPr>
            <a:lvl6pPr lvl="5" algn="ctr">
              <a:lnSpc>
                <a:spcPct val="100000"/>
              </a:lnSpc>
              <a:spcBef>
                <a:spcPts val="0"/>
              </a:spcBef>
              <a:spcAft>
                <a:spcPts val="0"/>
              </a:spcAft>
              <a:buClr>
                <a:schemeClr val="lt1"/>
              </a:buClr>
              <a:buSzPts val="2600"/>
              <a:buNone/>
              <a:defRPr sz="2600">
                <a:solidFill>
                  <a:schemeClr val="lt1"/>
                </a:solidFill>
              </a:defRPr>
            </a:lvl6pPr>
            <a:lvl7pPr lvl="6" algn="ctr">
              <a:lnSpc>
                <a:spcPct val="100000"/>
              </a:lnSpc>
              <a:spcBef>
                <a:spcPts val="0"/>
              </a:spcBef>
              <a:spcAft>
                <a:spcPts val="0"/>
              </a:spcAft>
              <a:buClr>
                <a:schemeClr val="lt1"/>
              </a:buClr>
              <a:buSzPts val="2600"/>
              <a:buNone/>
              <a:defRPr sz="2600">
                <a:solidFill>
                  <a:schemeClr val="lt1"/>
                </a:solidFill>
              </a:defRPr>
            </a:lvl7pPr>
            <a:lvl8pPr lvl="7" algn="ctr">
              <a:lnSpc>
                <a:spcPct val="100000"/>
              </a:lnSpc>
              <a:spcBef>
                <a:spcPts val="0"/>
              </a:spcBef>
              <a:spcAft>
                <a:spcPts val="0"/>
              </a:spcAft>
              <a:buClr>
                <a:schemeClr val="lt1"/>
              </a:buClr>
              <a:buSzPts val="2600"/>
              <a:buNone/>
              <a:defRPr sz="2600">
                <a:solidFill>
                  <a:schemeClr val="lt1"/>
                </a:solidFill>
              </a:defRPr>
            </a:lvl8pPr>
            <a:lvl9pPr lvl="8" algn="ctr">
              <a:lnSpc>
                <a:spcPct val="100000"/>
              </a:lnSpc>
              <a:spcBef>
                <a:spcPts val="0"/>
              </a:spcBef>
              <a:spcAft>
                <a:spcPts val="0"/>
              </a:spcAft>
              <a:buClr>
                <a:schemeClr val="lt1"/>
              </a:buClr>
              <a:buSzPts val="2600"/>
              <a:buNone/>
              <a:defRPr sz="2600">
                <a:solidFill>
                  <a:schemeClr val="lt1"/>
                </a:solidFill>
              </a:defRPr>
            </a:lvl9pPr>
          </a:lstStyle>
          <a:p>
            <a:endParaRPr/>
          </a:p>
        </p:txBody>
      </p:sp>
      <p:pic>
        <p:nvPicPr>
          <p:cNvPr id="96" name="Google Shape;96;p288"/>
          <p:cNvPicPr preferRelativeResize="0"/>
          <p:nvPr/>
        </p:nvPicPr>
        <p:blipFill rotWithShape="1">
          <a:blip r:embed="rId2">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ark left">
  <p:cSld name="Blank White_1_1_1_1_1_1_1_2_1_1_2_8">
    <p:bg>
      <p:bgPr>
        <a:solidFill>
          <a:schemeClr val="lt2"/>
        </a:solidFill>
        <a:effectLst/>
      </p:bgPr>
    </p:bg>
    <p:spTree>
      <p:nvGrpSpPr>
        <p:cNvPr id="1" name="Shape 15"/>
        <p:cNvGrpSpPr/>
        <p:nvPr/>
      </p:nvGrpSpPr>
      <p:grpSpPr>
        <a:xfrm>
          <a:off x="0" y="0"/>
          <a:ext cx="0" cy="0"/>
          <a:chOff x="0" y="0"/>
          <a:chExt cx="0" cy="0"/>
        </a:xfrm>
      </p:grpSpPr>
      <p:sp>
        <p:nvSpPr>
          <p:cNvPr id="16" name="Google Shape;16;p40"/>
          <p:cNvSpPr txBox="1">
            <a:spLocks noGrp="1"/>
          </p:cNvSpPr>
          <p:nvPr>
            <p:ph type="title"/>
          </p:nvPr>
        </p:nvSpPr>
        <p:spPr>
          <a:xfrm>
            <a:off x="685800" y="507132"/>
            <a:ext cx="7236900" cy="81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None/>
              <a:defRPr sz="2600">
                <a:solidFill>
                  <a:schemeClr val="lt1"/>
                </a:solidFill>
              </a:defRPr>
            </a:lvl1pPr>
            <a:lvl2pPr lvl="1" algn="l">
              <a:lnSpc>
                <a:spcPct val="100000"/>
              </a:lnSpc>
              <a:spcBef>
                <a:spcPts val="0"/>
              </a:spcBef>
              <a:spcAft>
                <a:spcPts val="0"/>
              </a:spcAft>
              <a:buClr>
                <a:schemeClr val="lt1"/>
              </a:buClr>
              <a:buSzPts val="2600"/>
              <a:buNone/>
              <a:defRPr sz="2600">
                <a:solidFill>
                  <a:schemeClr val="lt1"/>
                </a:solidFill>
              </a:defRPr>
            </a:lvl2pPr>
            <a:lvl3pPr lvl="2" algn="l">
              <a:lnSpc>
                <a:spcPct val="100000"/>
              </a:lnSpc>
              <a:spcBef>
                <a:spcPts val="0"/>
              </a:spcBef>
              <a:spcAft>
                <a:spcPts val="0"/>
              </a:spcAft>
              <a:buClr>
                <a:schemeClr val="lt1"/>
              </a:buClr>
              <a:buSzPts val="2600"/>
              <a:buNone/>
              <a:defRPr sz="2600">
                <a:solidFill>
                  <a:schemeClr val="lt1"/>
                </a:solidFill>
              </a:defRPr>
            </a:lvl3pPr>
            <a:lvl4pPr lvl="3" algn="l">
              <a:lnSpc>
                <a:spcPct val="100000"/>
              </a:lnSpc>
              <a:spcBef>
                <a:spcPts val="0"/>
              </a:spcBef>
              <a:spcAft>
                <a:spcPts val="0"/>
              </a:spcAft>
              <a:buClr>
                <a:schemeClr val="lt1"/>
              </a:buClr>
              <a:buSzPts val="2600"/>
              <a:buNone/>
              <a:defRPr sz="2600">
                <a:solidFill>
                  <a:schemeClr val="lt1"/>
                </a:solidFill>
              </a:defRPr>
            </a:lvl4pPr>
            <a:lvl5pPr lvl="4" algn="l">
              <a:lnSpc>
                <a:spcPct val="100000"/>
              </a:lnSpc>
              <a:spcBef>
                <a:spcPts val="0"/>
              </a:spcBef>
              <a:spcAft>
                <a:spcPts val="0"/>
              </a:spcAft>
              <a:buClr>
                <a:schemeClr val="lt1"/>
              </a:buClr>
              <a:buSzPts val="2600"/>
              <a:buNone/>
              <a:defRPr sz="2600">
                <a:solidFill>
                  <a:schemeClr val="lt1"/>
                </a:solidFill>
              </a:defRPr>
            </a:lvl5pPr>
            <a:lvl6pPr lvl="5" algn="l">
              <a:lnSpc>
                <a:spcPct val="100000"/>
              </a:lnSpc>
              <a:spcBef>
                <a:spcPts val="0"/>
              </a:spcBef>
              <a:spcAft>
                <a:spcPts val="0"/>
              </a:spcAft>
              <a:buClr>
                <a:schemeClr val="lt1"/>
              </a:buClr>
              <a:buSzPts val="2600"/>
              <a:buNone/>
              <a:defRPr sz="2600">
                <a:solidFill>
                  <a:schemeClr val="lt1"/>
                </a:solidFill>
              </a:defRPr>
            </a:lvl6pPr>
            <a:lvl7pPr lvl="6" algn="l">
              <a:lnSpc>
                <a:spcPct val="100000"/>
              </a:lnSpc>
              <a:spcBef>
                <a:spcPts val="0"/>
              </a:spcBef>
              <a:spcAft>
                <a:spcPts val="0"/>
              </a:spcAft>
              <a:buClr>
                <a:schemeClr val="lt1"/>
              </a:buClr>
              <a:buSzPts val="2600"/>
              <a:buNone/>
              <a:defRPr sz="2600">
                <a:solidFill>
                  <a:schemeClr val="lt1"/>
                </a:solidFill>
              </a:defRPr>
            </a:lvl7pPr>
            <a:lvl8pPr lvl="7" algn="l">
              <a:lnSpc>
                <a:spcPct val="100000"/>
              </a:lnSpc>
              <a:spcBef>
                <a:spcPts val="0"/>
              </a:spcBef>
              <a:spcAft>
                <a:spcPts val="0"/>
              </a:spcAft>
              <a:buClr>
                <a:schemeClr val="lt1"/>
              </a:buClr>
              <a:buSzPts val="2600"/>
              <a:buNone/>
              <a:defRPr sz="2600">
                <a:solidFill>
                  <a:schemeClr val="lt1"/>
                </a:solidFill>
              </a:defRPr>
            </a:lvl8pPr>
            <a:lvl9pPr lvl="8" algn="l">
              <a:lnSpc>
                <a:spcPct val="100000"/>
              </a:lnSpc>
              <a:spcBef>
                <a:spcPts val="0"/>
              </a:spcBef>
              <a:spcAft>
                <a:spcPts val="0"/>
              </a:spcAft>
              <a:buClr>
                <a:schemeClr val="lt1"/>
              </a:buClr>
              <a:buSzPts val="2600"/>
              <a:buNone/>
              <a:defRPr sz="2600">
                <a:solidFill>
                  <a:schemeClr val="lt1"/>
                </a:solidFill>
              </a:defRPr>
            </a:lvl9pPr>
          </a:lstStyle>
          <a:p>
            <a:endParaRPr/>
          </a:p>
        </p:txBody>
      </p:sp>
      <p:sp>
        <p:nvSpPr>
          <p:cNvPr id="17" name="Google Shape;17;p40"/>
          <p:cNvSpPr txBox="1">
            <a:spLocks noGrp="1"/>
          </p:cNvSpPr>
          <p:nvPr>
            <p:ph type="subTitle" idx="1"/>
          </p:nvPr>
        </p:nvSpPr>
        <p:spPr>
          <a:xfrm>
            <a:off x="685800" y="1518300"/>
            <a:ext cx="7236900" cy="362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800"/>
              <a:buFont typeface="Inter"/>
              <a:buNone/>
              <a:defRPr>
                <a:solidFill>
                  <a:schemeClr val="lt1"/>
                </a:solidFill>
                <a:latin typeface="Inter"/>
                <a:ea typeface="Inter"/>
                <a:cs typeface="Inter"/>
                <a:sym typeface="Inter"/>
              </a:defRPr>
            </a:lvl1pPr>
            <a:lvl2pPr lvl="1"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2pPr>
            <a:lvl3pPr lvl="2"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3pPr>
            <a:lvl4pPr lvl="3"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4pPr>
            <a:lvl5pPr lvl="4"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5pPr>
            <a:lvl6pPr lvl="5"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6pPr>
            <a:lvl7pPr lvl="6"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7pPr>
            <a:lvl8pPr lvl="7"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8pPr>
            <a:lvl9pPr lvl="8" algn="l">
              <a:lnSpc>
                <a:spcPct val="115000"/>
              </a:lnSpc>
              <a:spcBef>
                <a:spcPts val="800"/>
              </a:spcBef>
              <a:spcAft>
                <a:spcPts val="800"/>
              </a:spcAft>
              <a:buClr>
                <a:schemeClr val="lt1"/>
              </a:buClr>
              <a:buSzPts val="1800"/>
              <a:buFont typeface="Inter"/>
              <a:buNone/>
              <a:defRPr>
                <a:solidFill>
                  <a:schemeClr val="lt1"/>
                </a:solidFill>
                <a:latin typeface="Inter"/>
                <a:ea typeface="Inter"/>
                <a:cs typeface="Inter"/>
                <a:sym typeface="Inter"/>
              </a:defRPr>
            </a:lvl9pPr>
          </a:lstStyle>
          <a:p>
            <a:endParaRPr/>
          </a:p>
        </p:txBody>
      </p:sp>
      <p:sp>
        <p:nvSpPr>
          <p:cNvPr id="18" name="Google Shape;18;p40"/>
          <p:cNvSpPr txBox="1">
            <a:spLocks noGrp="1"/>
          </p:cNvSpPr>
          <p:nvPr>
            <p:ph type="body" idx="2"/>
          </p:nvPr>
        </p:nvSpPr>
        <p:spPr>
          <a:xfrm>
            <a:off x="685800" y="1831950"/>
            <a:ext cx="7236900" cy="28968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0"/>
              </a:spcBef>
              <a:spcAft>
                <a:spcPts val="0"/>
              </a:spcAft>
              <a:buClr>
                <a:schemeClr val="lt1"/>
              </a:buClr>
              <a:buSzPts val="1600"/>
              <a:buFont typeface="Inter"/>
              <a:buChar char="●"/>
              <a:defRPr>
                <a:solidFill>
                  <a:schemeClr val="lt1"/>
                </a:solidFill>
                <a:latin typeface="Inter"/>
                <a:ea typeface="Inter"/>
                <a:cs typeface="Inter"/>
                <a:sym typeface="Inter"/>
              </a:defRPr>
            </a:lvl1pPr>
            <a:lvl2pPr marL="914400" lvl="1" indent="-342900" algn="l">
              <a:lnSpc>
                <a:spcPct val="115000"/>
              </a:lnSpc>
              <a:spcBef>
                <a:spcPts val="800"/>
              </a:spcBef>
              <a:spcAft>
                <a:spcPts val="0"/>
              </a:spcAft>
              <a:buClr>
                <a:schemeClr val="lt1"/>
              </a:buClr>
              <a:buSzPts val="1800"/>
              <a:buFont typeface="Inter"/>
              <a:buChar char="○"/>
              <a:defRPr>
                <a:solidFill>
                  <a:schemeClr val="lt1"/>
                </a:solidFill>
                <a:latin typeface="Inter"/>
                <a:ea typeface="Inter"/>
                <a:cs typeface="Inter"/>
                <a:sym typeface="Inter"/>
              </a:defRPr>
            </a:lvl2pPr>
            <a:lvl3pPr marL="1371600" lvl="2"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3pPr>
            <a:lvl4pPr marL="1828800" lvl="3"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4pPr>
            <a:lvl5pPr marL="2286000" lvl="4"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5pPr>
            <a:lvl6pPr marL="2743200" lvl="5"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6pPr>
            <a:lvl7pPr marL="3200400" lvl="6"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7pPr>
            <a:lvl8pPr marL="3657600" lvl="7"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8pPr>
            <a:lvl9pPr marL="4114800" lvl="8" indent="-342900" algn="l">
              <a:lnSpc>
                <a:spcPct val="115000"/>
              </a:lnSpc>
              <a:spcBef>
                <a:spcPts val="800"/>
              </a:spcBef>
              <a:spcAft>
                <a:spcPts val="800"/>
              </a:spcAft>
              <a:buClr>
                <a:schemeClr val="lt1"/>
              </a:buClr>
              <a:buSzPts val="1800"/>
              <a:buFont typeface="Inter"/>
              <a:buChar char="ᐨ"/>
              <a:defRPr>
                <a:solidFill>
                  <a:schemeClr val="lt1"/>
                </a:solidFill>
                <a:latin typeface="Inter"/>
                <a:ea typeface="Inter"/>
                <a:cs typeface="Inter"/>
                <a:sym typeface="Inter"/>
              </a:defRPr>
            </a:lvl9pPr>
          </a:lstStyle>
          <a:p>
            <a:endParaRPr/>
          </a:p>
        </p:txBody>
      </p:sp>
      <p:pic>
        <p:nvPicPr>
          <p:cNvPr id="19" name="Google Shape;19;p40"/>
          <p:cNvPicPr preferRelativeResize="0"/>
          <p:nvPr/>
        </p:nvPicPr>
        <p:blipFill rotWithShape="1">
          <a:blip r:embed="rId2">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ark generic">
  <p:cSld name="Blank White_1_1_1_1_1_1_1_2_1_1_2_7_1_1_1">
    <p:bg>
      <p:bgPr>
        <a:solidFill>
          <a:schemeClr val="lt2"/>
        </a:solidFill>
        <a:effectLst/>
      </p:bgPr>
    </p:bg>
    <p:spTree>
      <p:nvGrpSpPr>
        <p:cNvPr id="1" name="Shape 97"/>
        <p:cNvGrpSpPr/>
        <p:nvPr/>
      </p:nvGrpSpPr>
      <p:grpSpPr>
        <a:xfrm>
          <a:off x="0" y="0"/>
          <a:ext cx="0" cy="0"/>
          <a:chOff x="0" y="0"/>
          <a:chExt cx="0" cy="0"/>
        </a:xfrm>
      </p:grpSpPr>
      <p:pic>
        <p:nvPicPr>
          <p:cNvPr id="98" name="Google Shape;98;p289"/>
          <p:cNvPicPr preferRelativeResize="0"/>
          <p:nvPr/>
        </p:nvPicPr>
        <p:blipFill rotWithShape="1">
          <a:blip r:embed="rId2">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List - vertical">
  <p:cSld name="Blank White_1_1_1_1_1_1_1_2_1_1_1_1_2_1_1_1_1">
    <p:bg>
      <p:bgPr>
        <a:solidFill>
          <a:schemeClr val="lt2"/>
        </a:solidFill>
        <a:effectLst/>
      </p:bgPr>
    </p:bg>
    <p:spTree>
      <p:nvGrpSpPr>
        <p:cNvPr id="1" name="Shape 99"/>
        <p:cNvGrpSpPr/>
        <p:nvPr/>
      </p:nvGrpSpPr>
      <p:grpSpPr>
        <a:xfrm>
          <a:off x="0" y="0"/>
          <a:ext cx="0" cy="0"/>
          <a:chOff x="0" y="0"/>
          <a:chExt cx="0" cy="0"/>
        </a:xfrm>
      </p:grpSpPr>
      <p:pic>
        <p:nvPicPr>
          <p:cNvPr id="100" name="Google Shape;100;p290"/>
          <p:cNvPicPr preferRelativeResize="0"/>
          <p:nvPr/>
        </p:nvPicPr>
        <p:blipFill rotWithShape="1">
          <a:blip r:embed="rId2">
            <a:alphaModFix/>
          </a:blip>
          <a:srcRect/>
          <a:stretch/>
        </p:blipFill>
        <p:spPr>
          <a:xfrm>
            <a:off x="8183702" y="4691125"/>
            <a:ext cx="703049" cy="241850"/>
          </a:xfrm>
          <a:prstGeom prst="rect">
            <a:avLst/>
          </a:prstGeom>
          <a:noFill/>
          <a:ln>
            <a:noFill/>
          </a:ln>
        </p:spPr>
      </p:pic>
      <p:sp>
        <p:nvSpPr>
          <p:cNvPr id="101" name="Google Shape;101;p290"/>
          <p:cNvSpPr txBox="1">
            <a:spLocks noGrp="1"/>
          </p:cNvSpPr>
          <p:nvPr>
            <p:ph type="title"/>
          </p:nvPr>
        </p:nvSpPr>
        <p:spPr>
          <a:xfrm>
            <a:off x="1085847" y="2145300"/>
            <a:ext cx="2212800" cy="8529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rgbClr val="FFFFFF"/>
              </a:buClr>
              <a:buSzPts val="2600"/>
              <a:buNone/>
              <a:defRPr sz="2600">
                <a:solidFill>
                  <a:srgbClr val="FFFFFF"/>
                </a:solidFill>
              </a:defRPr>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Tree>
  </p:cSld>
  <p:clrMapOvr>
    <a:masterClrMapping/>
  </p:clrMapOvr>
  <p:extLst>
    <p:ext uri="{DCECCB84-F9BA-43D5-87BE-67443E8EF086}">
      <p15:sldGuideLst xmlns:p15="http://schemas.microsoft.com/office/powerpoint/2012/main">
        <p15:guide id="1" pos="684">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List - horizontal">
  <p:cSld name="Blank White_1_1_1_1_1_1_1_2_1_1_2_8_1_1">
    <p:bg>
      <p:bgPr>
        <a:solidFill>
          <a:schemeClr val="lt2"/>
        </a:solidFill>
        <a:effectLst/>
      </p:bgPr>
    </p:bg>
    <p:spTree>
      <p:nvGrpSpPr>
        <p:cNvPr id="1" name="Shape 102"/>
        <p:cNvGrpSpPr/>
        <p:nvPr/>
      </p:nvGrpSpPr>
      <p:grpSpPr>
        <a:xfrm>
          <a:off x="0" y="0"/>
          <a:ext cx="0" cy="0"/>
          <a:chOff x="0" y="0"/>
          <a:chExt cx="0" cy="0"/>
        </a:xfrm>
      </p:grpSpPr>
      <p:sp>
        <p:nvSpPr>
          <p:cNvPr id="103" name="Google Shape;103;p291"/>
          <p:cNvSpPr txBox="1">
            <a:spLocks noGrp="1"/>
          </p:cNvSpPr>
          <p:nvPr>
            <p:ph type="title"/>
          </p:nvPr>
        </p:nvSpPr>
        <p:spPr>
          <a:xfrm>
            <a:off x="685800" y="507132"/>
            <a:ext cx="7236900" cy="81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None/>
              <a:defRPr sz="2600">
                <a:solidFill>
                  <a:schemeClr val="lt1"/>
                </a:solidFill>
              </a:defRPr>
            </a:lvl1pPr>
            <a:lvl2pPr lvl="1" algn="l">
              <a:lnSpc>
                <a:spcPct val="100000"/>
              </a:lnSpc>
              <a:spcBef>
                <a:spcPts val="0"/>
              </a:spcBef>
              <a:spcAft>
                <a:spcPts val="0"/>
              </a:spcAft>
              <a:buClr>
                <a:schemeClr val="lt1"/>
              </a:buClr>
              <a:buSzPts val="2600"/>
              <a:buNone/>
              <a:defRPr sz="2600">
                <a:solidFill>
                  <a:schemeClr val="lt1"/>
                </a:solidFill>
              </a:defRPr>
            </a:lvl2pPr>
            <a:lvl3pPr lvl="2" algn="l">
              <a:lnSpc>
                <a:spcPct val="100000"/>
              </a:lnSpc>
              <a:spcBef>
                <a:spcPts val="0"/>
              </a:spcBef>
              <a:spcAft>
                <a:spcPts val="0"/>
              </a:spcAft>
              <a:buClr>
                <a:schemeClr val="lt1"/>
              </a:buClr>
              <a:buSzPts val="2600"/>
              <a:buNone/>
              <a:defRPr sz="2600">
                <a:solidFill>
                  <a:schemeClr val="lt1"/>
                </a:solidFill>
              </a:defRPr>
            </a:lvl3pPr>
            <a:lvl4pPr lvl="3" algn="l">
              <a:lnSpc>
                <a:spcPct val="100000"/>
              </a:lnSpc>
              <a:spcBef>
                <a:spcPts val="0"/>
              </a:spcBef>
              <a:spcAft>
                <a:spcPts val="0"/>
              </a:spcAft>
              <a:buClr>
                <a:schemeClr val="lt1"/>
              </a:buClr>
              <a:buSzPts val="2600"/>
              <a:buNone/>
              <a:defRPr sz="2600">
                <a:solidFill>
                  <a:schemeClr val="lt1"/>
                </a:solidFill>
              </a:defRPr>
            </a:lvl4pPr>
            <a:lvl5pPr lvl="4" algn="l">
              <a:lnSpc>
                <a:spcPct val="100000"/>
              </a:lnSpc>
              <a:spcBef>
                <a:spcPts val="0"/>
              </a:spcBef>
              <a:spcAft>
                <a:spcPts val="0"/>
              </a:spcAft>
              <a:buClr>
                <a:schemeClr val="lt1"/>
              </a:buClr>
              <a:buSzPts val="2600"/>
              <a:buNone/>
              <a:defRPr sz="2600">
                <a:solidFill>
                  <a:schemeClr val="lt1"/>
                </a:solidFill>
              </a:defRPr>
            </a:lvl5pPr>
            <a:lvl6pPr lvl="5" algn="l">
              <a:lnSpc>
                <a:spcPct val="100000"/>
              </a:lnSpc>
              <a:spcBef>
                <a:spcPts val="0"/>
              </a:spcBef>
              <a:spcAft>
                <a:spcPts val="0"/>
              </a:spcAft>
              <a:buClr>
                <a:schemeClr val="lt1"/>
              </a:buClr>
              <a:buSzPts val="2600"/>
              <a:buNone/>
              <a:defRPr sz="2600">
                <a:solidFill>
                  <a:schemeClr val="lt1"/>
                </a:solidFill>
              </a:defRPr>
            </a:lvl6pPr>
            <a:lvl7pPr lvl="6" algn="l">
              <a:lnSpc>
                <a:spcPct val="100000"/>
              </a:lnSpc>
              <a:spcBef>
                <a:spcPts val="0"/>
              </a:spcBef>
              <a:spcAft>
                <a:spcPts val="0"/>
              </a:spcAft>
              <a:buClr>
                <a:schemeClr val="lt1"/>
              </a:buClr>
              <a:buSzPts val="2600"/>
              <a:buNone/>
              <a:defRPr sz="2600">
                <a:solidFill>
                  <a:schemeClr val="lt1"/>
                </a:solidFill>
              </a:defRPr>
            </a:lvl7pPr>
            <a:lvl8pPr lvl="7" algn="l">
              <a:lnSpc>
                <a:spcPct val="100000"/>
              </a:lnSpc>
              <a:spcBef>
                <a:spcPts val="0"/>
              </a:spcBef>
              <a:spcAft>
                <a:spcPts val="0"/>
              </a:spcAft>
              <a:buClr>
                <a:schemeClr val="lt1"/>
              </a:buClr>
              <a:buSzPts val="2600"/>
              <a:buNone/>
              <a:defRPr sz="2600">
                <a:solidFill>
                  <a:schemeClr val="lt1"/>
                </a:solidFill>
              </a:defRPr>
            </a:lvl8pPr>
            <a:lvl9pPr lvl="8" algn="l">
              <a:lnSpc>
                <a:spcPct val="100000"/>
              </a:lnSpc>
              <a:spcBef>
                <a:spcPts val="0"/>
              </a:spcBef>
              <a:spcAft>
                <a:spcPts val="0"/>
              </a:spcAft>
              <a:buClr>
                <a:schemeClr val="lt1"/>
              </a:buClr>
              <a:buSzPts val="2600"/>
              <a:buNone/>
              <a:defRPr sz="2600">
                <a:solidFill>
                  <a:schemeClr val="lt1"/>
                </a:solidFill>
              </a:defRPr>
            </a:lvl9pPr>
          </a:lstStyle>
          <a:p>
            <a:endParaRPr/>
          </a:p>
        </p:txBody>
      </p:sp>
      <p:pic>
        <p:nvPicPr>
          <p:cNvPr id="104" name="Google Shape;104;p291"/>
          <p:cNvPicPr preferRelativeResize="0"/>
          <p:nvPr/>
        </p:nvPicPr>
        <p:blipFill rotWithShape="1">
          <a:blip r:embed="rId2">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50:50">
  <p:cSld name="Blank White_1_1_1_1_1_1_1_2_1_1_2_3_1">
    <p:spTree>
      <p:nvGrpSpPr>
        <p:cNvPr id="1" name="Shape 105"/>
        <p:cNvGrpSpPr/>
        <p:nvPr/>
      </p:nvGrpSpPr>
      <p:grpSpPr>
        <a:xfrm>
          <a:off x="0" y="0"/>
          <a:ext cx="0" cy="0"/>
          <a:chOff x="0" y="0"/>
          <a:chExt cx="0" cy="0"/>
        </a:xfrm>
      </p:grpSpPr>
      <p:sp>
        <p:nvSpPr>
          <p:cNvPr id="106" name="Google Shape;106;p292"/>
          <p:cNvSpPr/>
          <p:nvPr/>
        </p:nvSpPr>
        <p:spPr>
          <a:xfrm rot="-5400000">
            <a:off x="4314437" y="315150"/>
            <a:ext cx="5158800" cy="4513200"/>
          </a:xfrm>
          <a:prstGeom prst="round2SameRect">
            <a:avLst>
              <a:gd name="adj1" fmla="val 13280"/>
              <a:gd name="adj2" fmla="val 0"/>
            </a:avLst>
          </a:prstGeom>
          <a:solidFill>
            <a:schemeClr val="lt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292"/>
          <p:cNvSpPr/>
          <p:nvPr/>
        </p:nvSpPr>
        <p:spPr>
          <a:xfrm>
            <a:off x="6911288" y="1749738"/>
            <a:ext cx="51600" cy="8700"/>
          </a:xfrm>
          <a:prstGeom prst="round2SameRect">
            <a:avLst>
              <a:gd name="adj1" fmla="val 16667"/>
              <a:gd name="adj2" fmla="val 0"/>
            </a:avLst>
          </a:prstGeom>
          <a:solidFill>
            <a:schemeClr val="lt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292"/>
          <p:cNvSpPr txBox="1">
            <a:spLocks noGrp="1"/>
          </p:cNvSpPr>
          <p:nvPr>
            <p:ph type="title"/>
          </p:nvPr>
        </p:nvSpPr>
        <p:spPr>
          <a:xfrm>
            <a:off x="685800" y="2125450"/>
            <a:ext cx="3465000" cy="8103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109" name="Google Shape;109;p292"/>
          <p:cNvSpPr txBox="1">
            <a:spLocks noGrp="1"/>
          </p:cNvSpPr>
          <p:nvPr>
            <p:ph type="subTitle" idx="1"/>
          </p:nvPr>
        </p:nvSpPr>
        <p:spPr>
          <a:xfrm>
            <a:off x="685800" y="3088162"/>
            <a:ext cx="2964900" cy="362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800"/>
              <a:buFont typeface="Inter"/>
              <a:buNone/>
              <a:defRPr>
                <a:latin typeface="Inter"/>
                <a:ea typeface="Inter"/>
                <a:cs typeface="Inter"/>
                <a:sym typeface="Inter"/>
              </a:defRPr>
            </a:lvl1pPr>
            <a:lvl2pPr lvl="1"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2pPr>
            <a:lvl3pPr lvl="2"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3pPr>
            <a:lvl4pPr lvl="3"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4pPr>
            <a:lvl5pPr lvl="4"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5pPr>
            <a:lvl6pPr lvl="5"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6pPr>
            <a:lvl7pPr lvl="6"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7pPr>
            <a:lvl8pPr lvl="7"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8pPr>
            <a:lvl9pPr lvl="8" algn="l">
              <a:lnSpc>
                <a:spcPct val="115000"/>
              </a:lnSpc>
              <a:spcBef>
                <a:spcPts val="800"/>
              </a:spcBef>
              <a:spcAft>
                <a:spcPts val="800"/>
              </a:spcAft>
              <a:buClr>
                <a:schemeClr val="dk1"/>
              </a:buClr>
              <a:buSzPts val="1800"/>
              <a:buFont typeface="Inter"/>
              <a:buNone/>
              <a:defRPr>
                <a:solidFill>
                  <a:schemeClr val="dk1"/>
                </a:solidFill>
                <a:latin typeface="Inter"/>
                <a:ea typeface="Inter"/>
                <a:cs typeface="Inter"/>
                <a:sym typeface="Inter"/>
              </a:defRPr>
            </a:lvl9pPr>
          </a:lstStyle>
          <a:p>
            <a:endParaRPr/>
          </a:p>
        </p:txBody>
      </p:sp>
    </p:spTree>
  </p:cSld>
  <p:clrMapOvr>
    <a:masterClrMapping/>
  </p:clrMapOvr>
  <p:extLst>
    <p:ext uri="{DCECCB84-F9BA-43D5-87BE-67443E8EF086}">
      <p15:sldGuideLst xmlns:p15="http://schemas.microsoft.com/office/powerpoint/2012/main">
        <p15:guide id="1" pos="432">
          <p15:clr>
            <a:srgbClr val="FA7B17"/>
          </p15:clr>
        </p15:guide>
        <p15:guide id="2" orient="horz" pos="1620">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impact 1">
  <p:cSld name="Blank White_1_1_1_1_1_1_1_2_1_1_2_3_3">
    <p:spTree>
      <p:nvGrpSpPr>
        <p:cNvPr id="1" name="Shape 110"/>
        <p:cNvGrpSpPr/>
        <p:nvPr/>
      </p:nvGrpSpPr>
      <p:grpSpPr>
        <a:xfrm>
          <a:off x="0" y="0"/>
          <a:ext cx="0" cy="0"/>
          <a:chOff x="0" y="0"/>
          <a:chExt cx="0" cy="0"/>
        </a:xfrm>
      </p:grpSpPr>
      <p:pic>
        <p:nvPicPr>
          <p:cNvPr id="111" name="Google Shape;111;p293"/>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112" name="Google Shape;112;p293"/>
          <p:cNvSpPr txBox="1">
            <a:spLocks noGrp="1"/>
          </p:cNvSpPr>
          <p:nvPr>
            <p:ph type="title"/>
          </p:nvPr>
        </p:nvSpPr>
        <p:spPr>
          <a:xfrm>
            <a:off x="685800" y="2166600"/>
            <a:ext cx="3465000" cy="8103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Tree>
  </p:cSld>
  <p:clrMapOvr>
    <a:masterClrMapping/>
  </p:clrMapOvr>
  <p:extLst>
    <p:ext uri="{DCECCB84-F9BA-43D5-87BE-67443E8EF086}">
      <p15:sldGuideLst xmlns:p15="http://schemas.microsoft.com/office/powerpoint/2012/main">
        <p15:guide id="1" pos="432">
          <p15:clr>
            <a:srgbClr val="FA7B17"/>
          </p15:clr>
        </p15:guide>
        <p15:guide id="2" orient="horz" pos="1620">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p:cSld name="Blank White_1_1_1_1_1_1_1_2_1_1_2_3_3_3">
    <p:spTree>
      <p:nvGrpSpPr>
        <p:cNvPr id="1" name="Shape 113"/>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432">
          <p15:clr>
            <a:srgbClr val="FA7B17"/>
          </p15:clr>
        </p15:guide>
        <p15:guide id="2" orient="horz" pos="1620">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ig impact 2">
  <p:cSld name="Blank White_1_1_1_1_1_1_1_2_1_1_2_3_3_1_1">
    <p:spTree>
      <p:nvGrpSpPr>
        <p:cNvPr id="1" name="Shape 114"/>
        <p:cNvGrpSpPr/>
        <p:nvPr/>
      </p:nvGrpSpPr>
      <p:grpSpPr>
        <a:xfrm>
          <a:off x="0" y="0"/>
          <a:ext cx="0" cy="0"/>
          <a:chOff x="0" y="0"/>
          <a:chExt cx="0" cy="0"/>
        </a:xfrm>
      </p:grpSpPr>
      <p:sp>
        <p:nvSpPr>
          <p:cNvPr id="115" name="Google Shape;115;p295"/>
          <p:cNvSpPr txBox="1">
            <a:spLocks noGrp="1"/>
          </p:cNvSpPr>
          <p:nvPr>
            <p:ph type="title"/>
          </p:nvPr>
        </p:nvSpPr>
        <p:spPr>
          <a:xfrm>
            <a:off x="685800" y="760775"/>
            <a:ext cx="3429000" cy="81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600"/>
              <a:buNone/>
              <a:defRPr sz="2600"/>
            </a:lvl1pPr>
            <a:lvl2pPr lvl="1" algn="l">
              <a:lnSpc>
                <a:spcPct val="115000"/>
              </a:lnSpc>
              <a:spcBef>
                <a:spcPts val="0"/>
              </a:spcBef>
              <a:spcAft>
                <a:spcPts val="0"/>
              </a:spcAft>
              <a:buSzPts val="2600"/>
              <a:buNone/>
              <a:defRPr sz="2600"/>
            </a:lvl2pPr>
            <a:lvl3pPr lvl="2" algn="l">
              <a:lnSpc>
                <a:spcPct val="115000"/>
              </a:lnSpc>
              <a:spcBef>
                <a:spcPts val="0"/>
              </a:spcBef>
              <a:spcAft>
                <a:spcPts val="0"/>
              </a:spcAft>
              <a:buSzPts val="2600"/>
              <a:buNone/>
              <a:defRPr sz="2600"/>
            </a:lvl3pPr>
            <a:lvl4pPr lvl="3" algn="l">
              <a:lnSpc>
                <a:spcPct val="115000"/>
              </a:lnSpc>
              <a:spcBef>
                <a:spcPts val="0"/>
              </a:spcBef>
              <a:spcAft>
                <a:spcPts val="0"/>
              </a:spcAft>
              <a:buSzPts val="2600"/>
              <a:buNone/>
              <a:defRPr sz="2600"/>
            </a:lvl4pPr>
            <a:lvl5pPr lvl="4" algn="l">
              <a:lnSpc>
                <a:spcPct val="115000"/>
              </a:lnSpc>
              <a:spcBef>
                <a:spcPts val="0"/>
              </a:spcBef>
              <a:spcAft>
                <a:spcPts val="0"/>
              </a:spcAft>
              <a:buSzPts val="2600"/>
              <a:buNone/>
              <a:defRPr sz="2600"/>
            </a:lvl5pPr>
            <a:lvl6pPr lvl="5" algn="l">
              <a:lnSpc>
                <a:spcPct val="115000"/>
              </a:lnSpc>
              <a:spcBef>
                <a:spcPts val="0"/>
              </a:spcBef>
              <a:spcAft>
                <a:spcPts val="0"/>
              </a:spcAft>
              <a:buSzPts val="2600"/>
              <a:buNone/>
              <a:defRPr sz="2600"/>
            </a:lvl6pPr>
            <a:lvl7pPr lvl="6" algn="l">
              <a:lnSpc>
                <a:spcPct val="115000"/>
              </a:lnSpc>
              <a:spcBef>
                <a:spcPts val="0"/>
              </a:spcBef>
              <a:spcAft>
                <a:spcPts val="0"/>
              </a:spcAft>
              <a:buSzPts val="2600"/>
              <a:buNone/>
              <a:defRPr sz="2600"/>
            </a:lvl7pPr>
            <a:lvl8pPr lvl="7" algn="l">
              <a:lnSpc>
                <a:spcPct val="115000"/>
              </a:lnSpc>
              <a:spcBef>
                <a:spcPts val="0"/>
              </a:spcBef>
              <a:spcAft>
                <a:spcPts val="0"/>
              </a:spcAft>
              <a:buSzPts val="2600"/>
              <a:buNone/>
              <a:defRPr sz="2600"/>
            </a:lvl8pPr>
            <a:lvl9pPr lvl="8" algn="l">
              <a:lnSpc>
                <a:spcPct val="115000"/>
              </a:lnSpc>
              <a:spcBef>
                <a:spcPts val="0"/>
              </a:spcBef>
              <a:spcAft>
                <a:spcPts val="0"/>
              </a:spcAft>
              <a:buSzPts val="2600"/>
              <a:buNone/>
              <a:defRPr sz="2600"/>
            </a:lvl9pPr>
          </a:lstStyle>
          <a:p>
            <a:endParaRPr/>
          </a:p>
        </p:txBody>
      </p:sp>
      <p:sp>
        <p:nvSpPr>
          <p:cNvPr id="116" name="Google Shape;116;p295"/>
          <p:cNvSpPr txBox="1">
            <a:spLocks noGrp="1"/>
          </p:cNvSpPr>
          <p:nvPr>
            <p:ph type="subTitle" idx="1"/>
          </p:nvPr>
        </p:nvSpPr>
        <p:spPr>
          <a:xfrm>
            <a:off x="685800" y="1976338"/>
            <a:ext cx="3429000" cy="3621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SzPts val="1800"/>
              <a:buFont typeface="Inter"/>
              <a:buNone/>
              <a:defRPr>
                <a:latin typeface="Inter"/>
                <a:ea typeface="Inter"/>
                <a:cs typeface="Inter"/>
                <a:sym typeface="Inter"/>
              </a:defRPr>
            </a:lvl1pPr>
            <a:lvl2pPr lvl="1"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2pPr>
            <a:lvl3pPr lvl="2"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3pPr>
            <a:lvl4pPr lvl="3"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4pPr>
            <a:lvl5pPr lvl="4"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5pPr>
            <a:lvl6pPr lvl="5"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6pPr>
            <a:lvl7pPr lvl="6"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7pPr>
            <a:lvl8pPr lvl="7"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8pPr>
            <a:lvl9pPr lvl="8" algn="l">
              <a:lnSpc>
                <a:spcPct val="115000"/>
              </a:lnSpc>
              <a:spcBef>
                <a:spcPts val="800"/>
              </a:spcBef>
              <a:spcAft>
                <a:spcPts val="800"/>
              </a:spcAft>
              <a:buClr>
                <a:schemeClr val="dk1"/>
              </a:buClr>
              <a:buSzPts val="1800"/>
              <a:buFont typeface="Inter"/>
              <a:buNone/>
              <a:defRPr>
                <a:solidFill>
                  <a:schemeClr val="dk1"/>
                </a:solidFill>
                <a:latin typeface="Inter"/>
                <a:ea typeface="Inter"/>
                <a:cs typeface="Inter"/>
                <a:sym typeface="Inter"/>
              </a:defRPr>
            </a:lvl9pPr>
          </a:lstStyle>
          <a:p>
            <a:endParaRPr/>
          </a:p>
        </p:txBody>
      </p:sp>
    </p:spTree>
  </p:cSld>
  <p:clrMapOvr>
    <a:masterClrMapping/>
  </p:clrMapOvr>
  <p:extLst>
    <p:ext uri="{DCECCB84-F9BA-43D5-87BE-67443E8EF086}">
      <p15:sldGuideLst xmlns:p15="http://schemas.microsoft.com/office/powerpoint/2012/main">
        <p15:guide id="1" pos="432">
          <p15:clr>
            <a:srgbClr val="FA7B17"/>
          </p15:clr>
        </p15:guide>
        <p15:guide id="2" orient="horz" pos="684">
          <p15:clr>
            <a:srgbClr val="FA7B17"/>
          </p15:clr>
        </p15:guide>
        <p15:guide id="3" pos="2592">
          <p15:clr>
            <a:srgbClr val="E4696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Illustration">
  <p:cSld name="Blank White_1_1_1_1_1_1_1_2_1_1_2_3_3_2">
    <p:bg>
      <p:bgPr>
        <a:solidFill>
          <a:schemeClr val="lt2"/>
        </a:solidFill>
        <a:effectLst/>
      </p:bgPr>
    </p:bg>
    <p:spTree>
      <p:nvGrpSpPr>
        <p:cNvPr id="1" name="Shape 117"/>
        <p:cNvGrpSpPr/>
        <p:nvPr/>
      </p:nvGrpSpPr>
      <p:grpSpPr>
        <a:xfrm>
          <a:off x="0" y="0"/>
          <a:ext cx="0" cy="0"/>
          <a:chOff x="0" y="0"/>
          <a:chExt cx="0" cy="0"/>
        </a:xfrm>
      </p:grpSpPr>
      <p:pic>
        <p:nvPicPr>
          <p:cNvPr id="118" name="Google Shape;118;p296"/>
          <p:cNvPicPr preferRelativeResize="0"/>
          <p:nvPr/>
        </p:nvPicPr>
        <p:blipFill rotWithShape="1">
          <a:blip r:embed="rId2">
            <a:alphaModFix/>
          </a:blip>
          <a:srcRect/>
          <a:stretch/>
        </p:blipFill>
        <p:spPr>
          <a:xfrm>
            <a:off x="0" y="-11725"/>
            <a:ext cx="9144003" cy="5166650"/>
          </a:xfrm>
          <a:prstGeom prst="rect">
            <a:avLst/>
          </a:prstGeom>
          <a:noFill/>
          <a:ln>
            <a:noFill/>
          </a:ln>
        </p:spPr>
      </p:pic>
      <p:sp>
        <p:nvSpPr>
          <p:cNvPr id="119" name="Google Shape;119;p296"/>
          <p:cNvSpPr txBox="1">
            <a:spLocks noGrp="1"/>
          </p:cNvSpPr>
          <p:nvPr>
            <p:ph type="title"/>
          </p:nvPr>
        </p:nvSpPr>
        <p:spPr>
          <a:xfrm>
            <a:off x="685800" y="2166600"/>
            <a:ext cx="3578700" cy="8103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3800"/>
              <a:buNone/>
              <a:defRPr sz="3800">
                <a:solidFill>
                  <a:schemeClr val="lt1"/>
                </a:solidFill>
              </a:defRPr>
            </a:lvl1pPr>
            <a:lvl2pPr lvl="1" algn="l">
              <a:lnSpc>
                <a:spcPct val="100000"/>
              </a:lnSpc>
              <a:spcBef>
                <a:spcPts val="0"/>
              </a:spcBef>
              <a:spcAft>
                <a:spcPts val="0"/>
              </a:spcAft>
              <a:buClr>
                <a:schemeClr val="lt1"/>
              </a:buClr>
              <a:buSzPts val="3800"/>
              <a:buNone/>
              <a:defRPr sz="3800">
                <a:solidFill>
                  <a:schemeClr val="lt1"/>
                </a:solidFill>
              </a:defRPr>
            </a:lvl2pPr>
            <a:lvl3pPr lvl="2" algn="l">
              <a:lnSpc>
                <a:spcPct val="100000"/>
              </a:lnSpc>
              <a:spcBef>
                <a:spcPts val="0"/>
              </a:spcBef>
              <a:spcAft>
                <a:spcPts val="0"/>
              </a:spcAft>
              <a:buClr>
                <a:schemeClr val="lt1"/>
              </a:buClr>
              <a:buSzPts val="3800"/>
              <a:buNone/>
              <a:defRPr sz="3800">
                <a:solidFill>
                  <a:schemeClr val="lt1"/>
                </a:solidFill>
              </a:defRPr>
            </a:lvl3pPr>
            <a:lvl4pPr lvl="3" algn="l">
              <a:lnSpc>
                <a:spcPct val="100000"/>
              </a:lnSpc>
              <a:spcBef>
                <a:spcPts val="0"/>
              </a:spcBef>
              <a:spcAft>
                <a:spcPts val="0"/>
              </a:spcAft>
              <a:buClr>
                <a:schemeClr val="lt1"/>
              </a:buClr>
              <a:buSzPts val="3800"/>
              <a:buNone/>
              <a:defRPr sz="3800">
                <a:solidFill>
                  <a:schemeClr val="lt1"/>
                </a:solidFill>
              </a:defRPr>
            </a:lvl4pPr>
            <a:lvl5pPr lvl="4" algn="l">
              <a:lnSpc>
                <a:spcPct val="100000"/>
              </a:lnSpc>
              <a:spcBef>
                <a:spcPts val="0"/>
              </a:spcBef>
              <a:spcAft>
                <a:spcPts val="0"/>
              </a:spcAft>
              <a:buClr>
                <a:schemeClr val="lt1"/>
              </a:buClr>
              <a:buSzPts val="3800"/>
              <a:buNone/>
              <a:defRPr sz="3800">
                <a:solidFill>
                  <a:schemeClr val="lt1"/>
                </a:solidFill>
              </a:defRPr>
            </a:lvl5pPr>
            <a:lvl6pPr lvl="5" algn="l">
              <a:lnSpc>
                <a:spcPct val="100000"/>
              </a:lnSpc>
              <a:spcBef>
                <a:spcPts val="0"/>
              </a:spcBef>
              <a:spcAft>
                <a:spcPts val="0"/>
              </a:spcAft>
              <a:buClr>
                <a:schemeClr val="lt1"/>
              </a:buClr>
              <a:buSzPts val="3800"/>
              <a:buNone/>
              <a:defRPr sz="3800">
                <a:solidFill>
                  <a:schemeClr val="lt1"/>
                </a:solidFill>
              </a:defRPr>
            </a:lvl6pPr>
            <a:lvl7pPr lvl="6" algn="l">
              <a:lnSpc>
                <a:spcPct val="100000"/>
              </a:lnSpc>
              <a:spcBef>
                <a:spcPts val="0"/>
              </a:spcBef>
              <a:spcAft>
                <a:spcPts val="0"/>
              </a:spcAft>
              <a:buClr>
                <a:schemeClr val="lt1"/>
              </a:buClr>
              <a:buSzPts val="3800"/>
              <a:buNone/>
              <a:defRPr sz="3800">
                <a:solidFill>
                  <a:schemeClr val="lt1"/>
                </a:solidFill>
              </a:defRPr>
            </a:lvl7pPr>
            <a:lvl8pPr lvl="7" algn="l">
              <a:lnSpc>
                <a:spcPct val="100000"/>
              </a:lnSpc>
              <a:spcBef>
                <a:spcPts val="0"/>
              </a:spcBef>
              <a:spcAft>
                <a:spcPts val="0"/>
              </a:spcAft>
              <a:buClr>
                <a:schemeClr val="lt1"/>
              </a:buClr>
              <a:buSzPts val="3800"/>
              <a:buNone/>
              <a:defRPr sz="3800">
                <a:solidFill>
                  <a:schemeClr val="lt1"/>
                </a:solidFill>
              </a:defRPr>
            </a:lvl8pPr>
            <a:lvl9pPr lvl="8" algn="l">
              <a:lnSpc>
                <a:spcPct val="100000"/>
              </a:lnSpc>
              <a:spcBef>
                <a:spcPts val="0"/>
              </a:spcBef>
              <a:spcAft>
                <a:spcPts val="0"/>
              </a:spcAft>
              <a:buClr>
                <a:schemeClr val="lt1"/>
              </a:buClr>
              <a:buSzPts val="3800"/>
              <a:buNone/>
              <a:defRPr sz="3800">
                <a:solidFill>
                  <a:schemeClr val="lt1"/>
                </a:solidFill>
              </a:defRPr>
            </a:lvl9pPr>
          </a:lstStyle>
          <a:p>
            <a:endParaRPr/>
          </a:p>
        </p:txBody>
      </p:sp>
    </p:spTree>
  </p:cSld>
  <p:clrMapOvr>
    <a:masterClrMapping/>
  </p:clrMapOvr>
  <p:extLst>
    <p:ext uri="{DCECCB84-F9BA-43D5-87BE-67443E8EF086}">
      <p15:sldGuideLst xmlns:p15="http://schemas.microsoft.com/office/powerpoint/2012/main">
        <p15:guide id="1" pos="432">
          <p15:clr>
            <a:srgbClr val="FA7B17"/>
          </p15:clr>
        </p15:guide>
        <p15:guide id="2" orient="horz" pos="1620">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Quote">
  <p:cSld name="Quote_1">
    <p:bg>
      <p:bgPr>
        <a:solidFill>
          <a:schemeClr val="lt2"/>
        </a:solidFill>
        <a:effectLst/>
      </p:bgPr>
    </p:bg>
    <p:spTree>
      <p:nvGrpSpPr>
        <p:cNvPr id="1" name="Shape 120"/>
        <p:cNvGrpSpPr/>
        <p:nvPr/>
      </p:nvGrpSpPr>
      <p:grpSpPr>
        <a:xfrm>
          <a:off x="0" y="0"/>
          <a:ext cx="0" cy="0"/>
          <a:chOff x="0" y="0"/>
          <a:chExt cx="0" cy="0"/>
        </a:xfrm>
      </p:grpSpPr>
      <p:pic>
        <p:nvPicPr>
          <p:cNvPr id="121" name="Google Shape;121;p297"/>
          <p:cNvPicPr preferRelativeResize="0"/>
          <p:nvPr/>
        </p:nvPicPr>
        <p:blipFill rotWithShape="1">
          <a:blip r:embed="rId2">
            <a:alphaModFix/>
          </a:blip>
          <a:srcRect/>
          <a:stretch/>
        </p:blipFill>
        <p:spPr>
          <a:xfrm>
            <a:off x="0" y="-11430"/>
            <a:ext cx="9144003" cy="5166361"/>
          </a:xfrm>
          <a:prstGeom prst="rect">
            <a:avLst/>
          </a:prstGeom>
          <a:noFill/>
          <a:ln>
            <a:noFill/>
          </a:ln>
        </p:spPr>
      </p:pic>
      <p:pic>
        <p:nvPicPr>
          <p:cNvPr id="122" name="Google Shape;122;p297"/>
          <p:cNvPicPr preferRelativeResize="0"/>
          <p:nvPr/>
        </p:nvPicPr>
        <p:blipFill rotWithShape="1">
          <a:blip r:embed="rId3">
            <a:alphaModFix/>
          </a:blip>
          <a:srcRect/>
          <a:stretch/>
        </p:blipFill>
        <p:spPr>
          <a:xfrm>
            <a:off x="8183702" y="4691125"/>
            <a:ext cx="703049" cy="241850"/>
          </a:xfrm>
          <a:prstGeom prst="rect">
            <a:avLst/>
          </a:prstGeom>
          <a:noFill/>
          <a:ln>
            <a:noFill/>
          </a:ln>
        </p:spPr>
      </p:pic>
      <p:sp>
        <p:nvSpPr>
          <p:cNvPr id="123" name="Google Shape;123;p297"/>
          <p:cNvSpPr txBox="1">
            <a:spLocks noGrp="1"/>
          </p:cNvSpPr>
          <p:nvPr>
            <p:ph type="title"/>
          </p:nvPr>
        </p:nvSpPr>
        <p:spPr>
          <a:xfrm>
            <a:off x="645450" y="1514250"/>
            <a:ext cx="7853100" cy="2115000"/>
          </a:xfrm>
          <a:prstGeom prst="rect">
            <a:avLst/>
          </a:prstGeom>
          <a:noFill/>
          <a:ln>
            <a:noFill/>
          </a:ln>
        </p:spPr>
        <p:txBody>
          <a:bodyPr spcFirstLastPara="1" wrap="square" lIns="0" tIns="0" rIns="0" bIns="0" anchor="ctr" anchorCtr="0">
            <a:normAutofit/>
          </a:bodyPr>
          <a:lstStyle>
            <a:lvl1pPr lvl="0" algn="ctr">
              <a:lnSpc>
                <a:spcPct val="100000"/>
              </a:lnSpc>
              <a:spcBef>
                <a:spcPts val="0"/>
              </a:spcBef>
              <a:spcAft>
                <a:spcPts val="0"/>
              </a:spcAft>
              <a:buClr>
                <a:schemeClr val="lt1"/>
              </a:buClr>
              <a:buSzPts val="2600"/>
              <a:buNone/>
              <a:defRPr sz="2600">
                <a:solidFill>
                  <a:schemeClr val="lt1"/>
                </a:solidFill>
              </a:defRPr>
            </a:lvl1pPr>
            <a:lvl2pPr lvl="1" algn="l">
              <a:lnSpc>
                <a:spcPct val="100000"/>
              </a:lnSpc>
              <a:spcBef>
                <a:spcPts val="0"/>
              </a:spcBef>
              <a:spcAft>
                <a:spcPts val="0"/>
              </a:spcAft>
              <a:buClr>
                <a:schemeClr val="lt1"/>
              </a:buClr>
              <a:buSzPts val="2600"/>
              <a:buNone/>
              <a:defRPr sz="2600">
                <a:solidFill>
                  <a:schemeClr val="lt1"/>
                </a:solidFill>
              </a:defRPr>
            </a:lvl2pPr>
            <a:lvl3pPr lvl="2" algn="l">
              <a:lnSpc>
                <a:spcPct val="100000"/>
              </a:lnSpc>
              <a:spcBef>
                <a:spcPts val="0"/>
              </a:spcBef>
              <a:spcAft>
                <a:spcPts val="0"/>
              </a:spcAft>
              <a:buClr>
                <a:schemeClr val="lt1"/>
              </a:buClr>
              <a:buSzPts val="2600"/>
              <a:buNone/>
              <a:defRPr sz="2600">
                <a:solidFill>
                  <a:schemeClr val="lt1"/>
                </a:solidFill>
              </a:defRPr>
            </a:lvl3pPr>
            <a:lvl4pPr lvl="3" algn="l">
              <a:lnSpc>
                <a:spcPct val="100000"/>
              </a:lnSpc>
              <a:spcBef>
                <a:spcPts val="0"/>
              </a:spcBef>
              <a:spcAft>
                <a:spcPts val="0"/>
              </a:spcAft>
              <a:buClr>
                <a:schemeClr val="lt1"/>
              </a:buClr>
              <a:buSzPts val="2600"/>
              <a:buNone/>
              <a:defRPr sz="2600">
                <a:solidFill>
                  <a:schemeClr val="lt1"/>
                </a:solidFill>
              </a:defRPr>
            </a:lvl4pPr>
            <a:lvl5pPr lvl="4" algn="l">
              <a:lnSpc>
                <a:spcPct val="100000"/>
              </a:lnSpc>
              <a:spcBef>
                <a:spcPts val="0"/>
              </a:spcBef>
              <a:spcAft>
                <a:spcPts val="0"/>
              </a:spcAft>
              <a:buClr>
                <a:schemeClr val="lt1"/>
              </a:buClr>
              <a:buSzPts val="2600"/>
              <a:buNone/>
              <a:defRPr sz="2600">
                <a:solidFill>
                  <a:schemeClr val="lt1"/>
                </a:solidFill>
              </a:defRPr>
            </a:lvl5pPr>
            <a:lvl6pPr lvl="5" algn="l">
              <a:lnSpc>
                <a:spcPct val="100000"/>
              </a:lnSpc>
              <a:spcBef>
                <a:spcPts val="0"/>
              </a:spcBef>
              <a:spcAft>
                <a:spcPts val="0"/>
              </a:spcAft>
              <a:buClr>
                <a:schemeClr val="lt1"/>
              </a:buClr>
              <a:buSzPts val="2600"/>
              <a:buNone/>
              <a:defRPr sz="2600">
                <a:solidFill>
                  <a:schemeClr val="lt1"/>
                </a:solidFill>
              </a:defRPr>
            </a:lvl6pPr>
            <a:lvl7pPr lvl="6" algn="l">
              <a:lnSpc>
                <a:spcPct val="100000"/>
              </a:lnSpc>
              <a:spcBef>
                <a:spcPts val="0"/>
              </a:spcBef>
              <a:spcAft>
                <a:spcPts val="0"/>
              </a:spcAft>
              <a:buClr>
                <a:schemeClr val="lt1"/>
              </a:buClr>
              <a:buSzPts val="2600"/>
              <a:buNone/>
              <a:defRPr sz="2600">
                <a:solidFill>
                  <a:schemeClr val="lt1"/>
                </a:solidFill>
              </a:defRPr>
            </a:lvl7pPr>
            <a:lvl8pPr lvl="7" algn="l">
              <a:lnSpc>
                <a:spcPct val="100000"/>
              </a:lnSpc>
              <a:spcBef>
                <a:spcPts val="0"/>
              </a:spcBef>
              <a:spcAft>
                <a:spcPts val="0"/>
              </a:spcAft>
              <a:buClr>
                <a:schemeClr val="lt1"/>
              </a:buClr>
              <a:buSzPts val="2600"/>
              <a:buNone/>
              <a:defRPr sz="2600">
                <a:solidFill>
                  <a:schemeClr val="lt1"/>
                </a:solidFill>
              </a:defRPr>
            </a:lvl8pPr>
            <a:lvl9pPr lvl="8" algn="l">
              <a:lnSpc>
                <a:spcPct val="100000"/>
              </a:lnSpc>
              <a:spcBef>
                <a:spcPts val="0"/>
              </a:spcBef>
              <a:spcAft>
                <a:spcPts val="0"/>
              </a:spcAft>
              <a:buClr>
                <a:schemeClr val="lt1"/>
              </a:buClr>
              <a:buSzPts val="2600"/>
              <a:buNone/>
              <a:defRPr sz="2600">
                <a:solidFill>
                  <a:schemeClr val="lt1"/>
                </a:solidFill>
              </a:defRPr>
            </a:lvl9pPr>
          </a:lstStyle>
          <a:p>
            <a:endParaRPr/>
          </a:p>
        </p:txBody>
      </p:sp>
      <p:sp>
        <p:nvSpPr>
          <p:cNvPr id="124" name="Google Shape;124;p297"/>
          <p:cNvSpPr txBox="1">
            <a:spLocks noGrp="1"/>
          </p:cNvSpPr>
          <p:nvPr>
            <p:ph type="subTitle" idx="1"/>
          </p:nvPr>
        </p:nvSpPr>
        <p:spPr>
          <a:xfrm>
            <a:off x="1402050" y="4059371"/>
            <a:ext cx="6192000" cy="3621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1400"/>
              <a:buFont typeface="Inter"/>
              <a:buNone/>
              <a:defRPr sz="1400">
                <a:solidFill>
                  <a:schemeClr val="lt1"/>
                </a:solidFill>
                <a:latin typeface="Inter"/>
                <a:ea typeface="Inter"/>
                <a:cs typeface="Inter"/>
                <a:sym typeface="Inter"/>
              </a:defRPr>
            </a:lvl1pPr>
            <a:lvl2pPr lvl="1" algn="l">
              <a:lnSpc>
                <a:spcPct val="115000"/>
              </a:lnSpc>
              <a:spcBef>
                <a:spcPts val="800"/>
              </a:spcBef>
              <a:spcAft>
                <a:spcPts val="0"/>
              </a:spcAft>
              <a:buClr>
                <a:schemeClr val="lt1"/>
              </a:buClr>
              <a:buSzPts val="1400"/>
              <a:buFont typeface="Inter"/>
              <a:buNone/>
              <a:defRPr sz="1400">
                <a:solidFill>
                  <a:schemeClr val="lt1"/>
                </a:solidFill>
                <a:latin typeface="Inter"/>
                <a:ea typeface="Inter"/>
                <a:cs typeface="Inter"/>
                <a:sym typeface="Inter"/>
              </a:defRPr>
            </a:lvl2pPr>
            <a:lvl3pPr lvl="2" algn="l">
              <a:lnSpc>
                <a:spcPct val="115000"/>
              </a:lnSpc>
              <a:spcBef>
                <a:spcPts val="800"/>
              </a:spcBef>
              <a:spcAft>
                <a:spcPts val="0"/>
              </a:spcAft>
              <a:buClr>
                <a:schemeClr val="lt1"/>
              </a:buClr>
              <a:buSzPts val="1400"/>
              <a:buFont typeface="Inter"/>
              <a:buNone/>
              <a:defRPr sz="1400">
                <a:solidFill>
                  <a:schemeClr val="lt1"/>
                </a:solidFill>
                <a:latin typeface="Inter"/>
                <a:ea typeface="Inter"/>
                <a:cs typeface="Inter"/>
                <a:sym typeface="Inter"/>
              </a:defRPr>
            </a:lvl3pPr>
            <a:lvl4pPr lvl="3" algn="l">
              <a:lnSpc>
                <a:spcPct val="115000"/>
              </a:lnSpc>
              <a:spcBef>
                <a:spcPts val="800"/>
              </a:spcBef>
              <a:spcAft>
                <a:spcPts val="0"/>
              </a:spcAft>
              <a:buClr>
                <a:schemeClr val="lt1"/>
              </a:buClr>
              <a:buSzPts val="1400"/>
              <a:buFont typeface="Inter"/>
              <a:buNone/>
              <a:defRPr sz="1400">
                <a:solidFill>
                  <a:schemeClr val="lt1"/>
                </a:solidFill>
                <a:latin typeface="Inter"/>
                <a:ea typeface="Inter"/>
                <a:cs typeface="Inter"/>
                <a:sym typeface="Inter"/>
              </a:defRPr>
            </a:lvl4pPr>
            <a:lvl5pPr lvl="4" algn="l">
              <a:lnSpc>
                <a:spcPct val="115000"/>
              </a:lnSpc>
              <a:spcBef>
                <a:spcPts val="800"/>
              </a:spcBef>
              <a:spcAft>
                <a:spcPts val="0"/>
              </a:spcAft>
              <a:buClr>
                <a:schemeClr val="lt1"/>
              </a:buClr>
              <a:buSzPts val="1400"/>
              <a:buFont typeface="Inter"/>
              <a:buNone/>
              <a:defRPr sz="1400">
                <a:solidFill>
                  <a:schemeClr val="lt1"/>
                </a:solidFill>
                <a:latin typeface="Inter"/>
                <a:ea typeface="Inter"/>
                <a:cs typeface="Inter"/>
                <a:sym typeface="Inter"/>
              </a:defRPr>
            </a:lvl5pPr>
            <a:lvl6pPr lvl="5" algn="l">
              <a:lnSpc>
                <a:spcPct val="115000"/>
              </a:lnSpc>
              <a:spcBef>
                <a:spcPts val="800"/>
              </a:spcBef>
              <a:spcAft>
                <a:spcPts val="0"/>
              </a:spcAft>
              <a:buClr>
                <a:schemeClr val="lt1"/>
              </a:buClr>
              <a:buSzPts val="1400"/>
              <a:buFont typeface="Inter"/>
              <a:buNone/>
              <a:defRPr sz="1400">
                <a:solidFill>
                  <a:schemeClr val="lt1"/>
                </a:solidFill>
                <a:latin typeface="Inter"/>
                <a:ea typeface="Inter"/>
                <a:cs typeface="Inter"/>
                <a:sym typeface="Inter"/>
              </a:defRPr>
            </a:lvl6pPr>
            <a:lvl7pPr lvl="6" algn="l">
              <a:lnSpc>
                <a:spcPct val="115000"/>
              </a:lnSpc>
              <a:spcBef>
                <a:spcPts val="800"/>
              </a:spcBef>
              <a:spcAft>
                <a:spcPts val="0"/>
              </a:spcAft>
              <a:buClr>
                <a:schemeClr val="lt1"/>
              </a:buClr>
              <a:buSzPts val="1400"/>
              <a:buFont typeface="Inter"/>
              <a:buNone/>
              <a:defRPr sz="1400">
                <a:solidFill>
                  <a:schemeClr val="lt1"/>
                </a:solidFill>
                <a:latin typeface="Inter"/>
                <a:ea typeface="Inter"/>
                <a:cs typeface="Inter"/>
                <a:sym typeface="Inter"/>
              </a:defRPr>
            </a:lvl7pPr>
            <a:lvl8pPr lvl="7" algn="l">
              <a:lnSpc>
                <a:spcPct val="115000"/>
              </a:lnSpc>
              <a:spcBef>
                <a:spcPts val="800"/>
              </a:spcBef>
              <a:spcAft>
                <a:spcPts val="0"/>
              </a:spcAft>
              <a:buClr>
                <a:schemeClr val="lt1"/>
              </a:buClr>
              <a:buSzPts val="1400"/>
              <a:buFont typeface="Inter"/>
              <a:buNone/>
              <a:defRPr sz="1400">
                <a:solidFill>
                  <a:schemeClr val="lt1"/>
                </a:solidFill>
                <a:latin typeface="Inter"/>
                <a:ea typeface="Inter"/>
                <a:cs typeface="Inter"/>
                <a:sym typeface="Inter"/>
              </a:defRPr>
            </a:lvl8pPr>
            <a:lvl9pPr lvl="8" algn="l">
              <a:lnSpc>
                <a:spcPct val="115000"/>
              </a:lnSpc>
              <a:spcBef>
                <a:spcPts val="800"/>
              </a:spcBef>
              <a:spcAft>
                <a:spcPts val="800"/>
              </a:spcAft>
              <a:buClr>
                <a:schemeClr val="lt1"/>
              </a:buClr>
              <a:buSzPts val="1400"/>
              <a:buFont typeface="Inter"/>
              <a:buNone/>
              <a:defRPr sz="1400">
                <a:solidFill>
                  <a:schemeClr val="lt1"/>
                </a:solidFill>
                <a:latin typeface="Inter"/>
                <a:ea typeface="Inter"/>
                <a:cs typeface="Inter"/>
                <a:sym typeface="Inter"/>
              </a:defRPr>
            </a:lvl9pPr>
          </a:lstStyle>
          <a:p>
            <a:endParaRPr/>
          </a:p>
        </p:txBody>
      </p:sp>
      <p:pic>
        <p:nvPicPr>
          <p:cNvPr id="125" name="Google Shape;125;p297"/>
          <p:cNvPicPr preferRelativeResize="0"/>
          <p:nvPr/>
        </p:nvPicPr>
        <p:blipFill rotWithShape="1">
          <a:blip r:embed="rId4">
            <a:alphaModFix/>
          </a:blip>
          <a:srcRect/>
          <a:stretch/>
        </p:blipFill>
        <p:spPr>
          <a:xfrm>
            <a:off x="4170806" y="973756"/>
            <a:ext cx="802387" cy="59436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Green left title only">
  <p:cSld name="Blank White_1_1_1_1_1_1_1_2_1_1_2_8_1_2">
    <p:bg>
      <p:bgPr>
        <a:solidFill>
          <a:schemeClr val="dk2"/>
        </a:solidFill>
        <a:effectLst/>
      </p:bgPr>
    </p:bg>
    <p:spTree>
      <p:nvGrpSpPr>
        <p:cNvPr id="1" name="Shape 126"/>
        <p:cNvGrpSpPr/>
        <p:nvPr/>
      </p:nvGrpSpPr>
      <p:grpSpPr>
        <a:xfrm>
          <a:off x="0" y="0"/>
          <a:ext cx="0" cy="0"/>
          <a:chOff x="0" y="0"/>
          <a:chExt cx="0" cy="0"/>
        </a:xfrm>
      </p:grpSpPr>
      <p:sp>
        <p:nvSpPr>
          <p:cNvPr id="127" name="Google Shape;127;p298"/>
          <p:cNvSpPr txBox="1">
            <a:spLocks noGrp="1"/>
          </p:cNvSpPr>
          <p:nvPr>
            <p:ph type="title"/>
          </p:nvPr>
        </p:nvSpPr>
        <p:spPr>
          <a:xfrm>
            <a:off x="685800" y="507132"/>
            <a:ext cx="7236900" cy="81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None/>
              <a:defRPr sz="2600">
                <a:solidFill>
                  <a:schemeClr val="lt1"/>
                </a:solidFill>
              </a:defRPr>
            </a:lvl1pPr>
            <a:lvl2pPr lvl="1" algn="l">
              <a:lnSpc>
                <a:spcPct val="100000"/>
              </a:lnSpc>
              <a:spcBef>
                <a:spcPts val="0"/>
              </a:spcBef>
              <a:spcAft>
                <a:spcPts val="0"/>
              </a:spcAft>
              <a:buClr>
                <a:schemeClr val="lt1"/>
              </a:buClr>
              <a:buSzPts val="2600"/>
              <a:buNone/>
              <a:defRPr sz="2600">
                <a:solidFill>
                  <a:schemeClr val="lt1"/>
                </a:solidFill>
              </a:defRPr>
            </a:lvl2pPr>
            <a:lvl3pPr lvl="2" algn="l">
              <a:lnSpc>
                <a:spcPct val="100000"/>
              </a:lnSpc>
              <a:spcBef>
                <a:spcPts val="0"/>
              </a:spcBef>
              <a:spcAft>
                <a:spcPts val="0"/>
              </a:spcAft>
              <a:buClr>
                <a:schemeClr val="lt1"/>
              </a:buClr>
              <a:buSzPts val="2600"/>
              <a:buNone/>
              <a:defRPr sz="2600">
                <a:solidFill>
                  <a:schemeClr val="lt1"/>
                </a:solidFill>
              </a:defRPr>
            </a:lvl3pPr>
            <a:lvl4pPr lvl="3" algn="l">
              <a:lnSpc>
                <a:spcPct val="100000"/>
              </a:lnSpc>
              <a:spcBef>
                <a:spcPts val="0"/>
              </a:spcBef>
              <a:spcAft>
                <a:spcPts val="0"/>
              </a:spcAft>
              <a:buClr>
                <a:schemeClr val="lt1"/>
              </a:buClr>
              <a:buSzPts val="2600"/>
              <a:buNone/>
              <a:defRPr sz="2600">
                <a:solidFill>
                  <a:schemeClr val="lt1"/>
                </a:solidFill>
              </a:defRPr>
            </a:lvl4pPr>
            <a:lvl5pPr lvl="4" algn="l">
              <a:lnSpc>
                <a:spcPct val="100000"/>
              </a:lnSpc>
              <a:spcBef>
                <a:spcPts val="0"/>
              </a:spcBef>
              <a:spcAft>
                <a:spcPts val="0"/>
              </a:spcAft>
              <a:buClr>
                <a:schemeClr val="lt1"/>
              </a:buClr>
              <a:buSzPts val="2600"/>
              <a:buNone/>
              <a:defRPr sz="2600">
                <a:solidFill>
                  <a:schemeClr val="lt1"/>
                </a:solidFill>
              </a:defRPr>
            </a:lvl5pPr>
            <a:lvl6pPr lvl="5" algn="l">
              <a:lnSpc>
                <a:spcPct val="100000"/>
              </a:lnSpc>
              <a:spcBef>
                <a:spcPts val="0"/>
              </a:spcBef>
              <a:spcAft>
                <a:spcPts val="0"/>
              </a:spcAft>
              <a:buClr>
                <a:schemeClr val="lt1"/>
              </a:buClr>
              <a:buSzPts val="2600"/>
              <a:buNone/>
              <a:defRPr sz="2600">
                <a:solidFill>
                  <a:schemeClr val="lt1"/>
                </a:solidFill>
              </a:defRPr>
            </a:lvl6pPr>
            <a:lvl7pPr lvl="6" algn="l">
              <a:lnSpc>
                <a:spcPct val="100000"/>
              </a:lnSpc>
              <a:spcBef>
                <a:spcPts val="0"/>
              </a:spcBef>
              <a:spcAft>
                <a:spcPts val="0"/>
              </a:spcAft>
              <a:buClr>
                <a:schemeClr val="lt1"/>
              </a:buClr>
              <a:buSzPts val="2600"/>
              <a:buNone/>
              <a:defRPr sz="2600">
                <a:solidFill>
                  <a:schemeClr val="lt1"/>
                </a:solidFill>
              </a:defRPr>
            </a:lvl7pPr>
            <a:lvl8pPr lvl="7" algn="l">
              <a:lnSpc>
                <a:spcPct val="100000"/>
              </a:lnSpc>
              <a:spcBef>
                <a:spcPts val="0"/>
              </a:spcBef>
              <a:spcAft>
                <a:spcPts val="0"/>
              </a:spcAft>
              <a:buClr>
                <a:schemeClr val="lt1"/>
              </a:buClr>
              <a:buSzPts val="2600"/>
              <a:buNone/>
              <a:defRPr sz="2600">
                <a:solidFill>
                  <a:schemeClr val="lt1"/>
                </a:solidFill>
              </a:defRPr>
            </a:lvl8pPr>
            <a:lvl9pPr lvl="8" algn="l">
              <a:lnSpc>
                <a:spcPct val="100000"/>
              </a:lnSpc>
              <a:spcBef>
                <a:spcPts val="0"/>
              </a:spcBef>
              <a:spcAft>
                <a:spcPts val="0"/>
              </a:spcAft>
              <a:buClr>
                <a:schemeClr val="lt1"/>
              </a:buClr>
              <a:buSzPts val="2600"/>
              <a:buNone/>
              <a:defRPr sz="2600">
                <a:solidFill>
                  <a:schemeClr val="lt1"/>
                </a:solidFill>
              </a:defRPr>
            </a:lvl9pPr>
          </a:lstStyle>
          <a:p>
            <a:endParaRPr/>
          </a:p>
        </p:txBody>
      </p:sp>
      <p:pic>
        <p:nvPicPr>
          <p:cNvPr id="128" name="Google Shape;128;p298"/>
          <p:cNvPicPr preferRelativeResize="0"/>
          <p:nvPr/>
        </p:nvPicPr>
        <p:blipFill rotWithShape="1">
          <a:blip r:embed="rId2">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ransition center 2">
  <p:cSld name="CUSTOM_6_1_1_1_1_1">
    <p:bg>
      <p:bgPr>
        <a:solidFill>
          <a:schemeClr val="lt2"/>
        </a:solidFill>
        <a:effectLst/>
      </p:bgPr>
    </p:bg>
    <p:spTree>
      <p:nvGrpSpPr>
        <p:cNvPr id="1" name="Shape 20"/>
        <p:cNvGrpSpPr/>
        <p:nvPr/>
      </p:nvGrpSpPr>
      <p:grpSpPr>
        <a:xfrm>
          <a:off x="0" y="0"/>
          <a:ext cx="0" cy="0"/>
          <a:chOff x="0" y="0"/>
          <a:chExt cx="0" cy="0"/>
        </a:xfrm>
      </p:grpSpPr>
      <p:pic>
        <p:nvPicPr>
          <p:cNvPr id="21" name="Google Shape;21;p67"/>
          <p:cNvPicPr preferRelativeResize="0"/>
          <p:nvPr/>
        </p:nvPicPr>
        <p:blipFill rotWithShape="1">
          <a:blip r:embed="rId2">
            <a:alphaModFix/>
          </a:blip>
          <a:srcRect/>
          <a:stretch/>
        </p:blipFill>
        <p:spPr>
          <a:xfrm>
            <a:off x="0" y="-11430"/>
            <a:ext cx="9144003" cy="5166361"/>
          </a:xfrm>
          <a:prstGeom prst="rect">
            <a:avLst/>
          </a:prstGeom>
          <a:noFill/>
          <a:ln>
            <a:noFill/>
          </a:ln>
        </p:spPr>
      </p:pic>
      <p:pic>
        <p:nvPicPr>
          <p:cNvPr id="22" name="Google Shape;22;p67"/>
          <p:cNvPicPr preferRelativeResize="0"/>
          <p:nvPr/>
        </p:nvPicPr>
        <p:blipFill rotWithShape="1">
          <a:blip r:embed="rId3">
            <a:alphaModFix/>
          </a:blip>
          <a:srcRect/>
          <a:stretch/>
        </p:blipFill>
        <p:spPr>
          <a:xfrm>
            <a:off x="8183702" y="4691125"/>
            <a:ext cx="703049" cy="241850"/>
          </a:xfrm>
          <a:prstGeom prst="rect">
            <a:avLst/>
          </a:prstGeom>
          <a:noFill/>
          <a:ln>
            <a:noFill/>
          </a:ln>
        </p:spPr>
      </p:pic>
      <p:sp>
        <p:nvSpPr>
          <p:cNvPr id="23" name="Google Shape;23;p67"/>
          <p:cNvSpPr txBox="1">
            <a:spLocks noGrp="1"/>
          </p:cNvSpPr>
          <p:nvPr>
            <p:ph type="subTitle" idx="1"/>
          </p:nvPr>
        </p:nvSpPr>
        <p:spPr>
          <a:xfrm>
            <a:off x="2093700" y="2990135"/>
            <a:ext cx="4956600" cy="4275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algn="ctr">
              <a:lnSpc>
                <a:spcPct val="115000"/>
              </a:lnSpc>
              <a:spcBef>
                <a:spcPts val="800"/>
              </a:spcBef>
              <a:spcAft>
                <a:spcPts val="0"/>
              </a:spcAft>
              <a:buSzPts val="1800"/>
              <a:buNone/>
              <a:defRPr/>
            </a:lvl2pPr>
            <a:lvl3pPr lvl="2" algn="ctr">
              <a:lnSpc>
                <a:spcPct val="115000"/>
              </a:lnSpc>
              <a:spcBef>
                <a:spcPts val="800"/>
              </a:spcBef>
              <a:spcAft>
                <a:spcPts val="0"/>
              </a:spcAft>
              <a:buSzPts val="1800"/>
              <a:buNone/>
              <a:defRPr/>
            </a:lvl3pPr>
            <a:lvl4pPr lvl="3" algn="ctr">
              <a:lnSpc>
                <a:spcPct val="115000"/>
              </a:lnSpc>
              <a:spcBef>
                <a:spcPts val="800"/>
              </a:spcBef>
              <a:spcAft>
                <a:spcPts val="0"/>
              </a:spcAft>
              <a:buSzPts val="1800"/>
              <a:buNone/>
              <a:defRPr/>
            </a:lvl4pPr>
            <a:lvl5pPr lvl="4" algn="ctr">
              <a:lnSpc>
                <a:spcPct val="115000"/>
              </a:lnSpc>
              <a:spcBef>
                <a:spcPts val="800"/>
              </a:spcBef>
              <a:spcAft>
                <a:spcPts val="0"/>
              </a:spcAft>
              <a:buSzPts val="1800"/>
              <a:buNone/>
              <a:defRPr/>
            </a:lvl5pPr>
            <a:lvl6pPr lvl="5" algn="ctr">
              <a:lnSpc>
                <a:spcPct val="115000"/>
              </a:lnSpc>
              <a:spcBef>
                <a:spcPts val="800"/>
              </a:spcBef>
              <a:spcAft>
                <a:spcPts val="0"/>
              </a:spcAft>
              <a:buSzPts val="1800"/>
              <a:buNone/>
              <a:defRPr/>
            </a:lvl6pPr>
            <a:lvl7pPr lvl="6" algn="ctr">
              <a:lnSpc>
                <a:spcPct val="115000"/>
              </a:lnSpc>
              <a:spcBef>
                <a:spcPts val="800"/>
              </a:spcBef>
              <a:spcAft>
                <a:spcPts val="0"/>
              </a:spcAft>
              <a:buSzPts val="1800"/>
              <a:buNone/>
              <a:defRPr/>
            </a:lvl7pPr>
            <a:lvl8pPr lvl="7" algn="ctr">
              <a:lnSpc>
                <a:spcPct val="115000"/>
              </a:lnSpc>
              <a:spcBef>
                <a:spcPts val="800"/>
              </a:spcBef>
              <a:spcAft>
                <a:spcPts val="0"/>
              </a:spcAft>
              <a:buSzPts val="1800"/>
              <a:buNone/>
              <a:defRPr/>
            </a:lvl8pPr>
            <a:lvl9pPr lvl="8" algn="ctr">
              <a:lnSpc>
                <a:spcPct val="115000"/>
              </a:lnSpc>
              <a:spcBef>
                <a:spcPts val="800"/>
              </a:spcBef>
              <a:spcAft>
                <a:spcPts val="800"/>
              </a:spcAft>
              <a:buSzPts val="1800"/>
              <a:buNone/>
              <a:defRPr/>
            </a:lvl9pPr>
          </a:lstStyle>
          <a:p>
            <a:endParaRPr/>
          </a:p>
        </p:txBody>
      </p:sp>
      <p:sp>
        <p:nvSpPr>
          <p:cNvPr id="24" name="Google Shape;24;p67"/>
          <p:cNvSpPr txBox="1">
            <a:spLocks noGrp="1"/>
          </p:cNvSpPr>
          <p:nvPr>
            <p:ph type="title"/>
          </p:nvPr>
        </p:nvSpPr>
        <p:spPr>
          <a:xfrm>
            <a:off x="2093700" y="1970010"/>
            <a:ext cx="4956600" cy="9195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Clr>
                <a:srgbClr val="FFFFFF"/>
              </a:buClr>
              <a:buSzPts val="3000"/>
              <a:buNone/>
              <a:defRPr sz="3000">
                <a:solidFill>
                  <a:srgbClr val="FFFFFF"/>
                </a:solidFill>
              </a:defRPr>
            </a:lvl1pPr>
            <a:lvl2pPr lvl="1" algn="ctr">
              <a:lnSpc>
                <a:spcPct val="100000"/>
              </a:lnSpc>
              <a:spcBef>
                <a:spcPts val="60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Elastic Search Platform">
  <p:cSld name="Blank White_1_1_1_1_1_1_1_2_1_1_2_7_1_1_2">
    <p:bg>
      <p:bgPr>
        <a:solidFill>
          <a:schemeClr val="lt2"/>
        </a:solidFill>
        <a:effectLst/>
      </p:bgPr>
    </p:bg>
    <p:spTree>
      <p:nvGrpSpPr>
        <p:cNvPr id="1" name="Shape 129"/>
        <p:cNvGrpSpPr/>
        <p:nvPr/>
      </p:nvGrpSpPr>
      <p:grpSpPr>
        <a:xfrm>
          <a:off x="0" y="0"/>
          <a:ext cx="0" cy="0"/>
          <a:chOff x="0" y="0"/>
          <a:chExt cx="0" cy="0"/>
        </a:xfrm>
      </p:grpSpPr>
      <p:pic>
        <p:nvPicPr>
          <p:cNvPr id="130" name="Google Shape;130;p299"/>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131" name="Google Shape;131;p299"/>
          <p:cNvSpPr txBox="1">
            <a:spLocks noGrp="1"/>
          </p:cNvSpPr>
          <p:nvPr>
            <p:ph type="title"/>
          </p:nvPr>
        </p:nvSpPr>
        <p:spPr>
          <a:xfrm>
            <a:off x="685800" y="507138"/>
            <a:ext cx="7767000" cy="8103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2600"/>
              <a:buNone/>
              <a:defRPr sz="2600">
                <a:solidFill>
                  <a:schemeClr val="lt1"/>
                </a:solidFill>
              </a:defRPr>
            </a:lvl1pPr>
            <a:lvl2pPr lvl="1" algn="ctr">
              <a:lnSpc>
                <a:spcPct val="100000"/>
              </a:lnSpc>
              <a:spcBef>
                <a:spcPts val="0"/>
              </a:spcBef>
              <a:spcAft>
                <a:spcPts val="0"/>
              </a:spcAft>
              <a:buClr>
                <a:schemeClr val="lt1"/>
              </a:buClr>
              <a:buSzPts val="2600"/>
              <a:buNone/>
              <a:defRPr sz="2600">
                <a:solidFill>
                  <a:schemeClr val="lt1"/>
                </a:solidFill>
              </a:defRPr>
            </a:lvl2pPr>
            <a:lvl3pPr lvl="2" algn="ctr">
              <a:lnSpc>
                <a:spcPct val="100000"/>
              </a:lnSpc>
              <a:spcBef>
                <a:spcPts val="0"/>
              </a:spcBef>
              <a:spcAft>
                <a:spcPts val="0"/>
              </a:spcAft>
              <a:buClr>
                <a:schemeClr val="lt1"/>
              </a:buClr>
              <a:buSzPts val="2600"/>
              <a:buNone/>
              <a:defRPr sz="2600">
                <a:solidFill>
                  <a:schemeClr val="lt1"/>
                </a:solidFill>
              </a:defRPr>
            </a:lvl3pPr>
            <a:lvl4pPr lvl="3" algn="ctr">
              <a:lnSpc>
                <a:spcPct val="100000"/>
              </a:lnSpc>
              <a:spcBef>
                <a:spcPts val="0"/>
              </a:spcBef>
              <a:spcAft>
                <a:spcPts val="0"/>
              </a:spcAft>
              <a:buClr>
                <a:schemeClr val="lt1"/>
              </a:buClr>
              <a:buSzPts val="2600"/>
              <a:buNone/>
              <a:defRPr sz="2600">
                <a:solidFill>
                  <a:schemeClr val="lt1"/>
                </a:solidFill>
              </a:defRPr>
            </a:lvl4pPr>
            <a:lvl5pPr lvl="4" algn="ctr">
              <a:lnSpc>
                <a:spcPct val="100000"/>
              </a:lnSpc>
              <a:spcBef>
                <a:spcPts val="0"/>
              </a:spcBef>
              <a:spcAft>
                <a:spcPts val="0"/>
              </a:spcAft>
              <a:buClr>
                <a:schemeClr val="lt1"/>
              </a:buClr>
              <a:buSzPts val="2600"/>
              <a:buNone/>
              <a:defRPr sz="2600">
                <a:solidFill>
                  <a:schemeClr val="lt1"/>
                </a:solidFill>
              </a:defRPr>
            </a:lvl5pPr>
            <a:lvl6pPr lvl="5" algn="ctr">
              <a:lnSpc>
                <a:spcPct val="100000"/>
              </a:lnSpc>
              <a:spcBef>
                <a:spcPts val="0"/>
              </a:spcBef>
              <a:spcAft>
                <a:spcPts val="0"/>
              </a:spcAft>
              <a:buClr>
                <a:schemeClr val="lt1"/>
              </a:buClr>
              <a:buSzPts val="2600"/>
              <a:buNone/>
              <a:defRPr sz="2600">
                <a:solidFill>
                  <a:schemeClr val="lt1"/>
                </a:solidFill>
              </a:defRPr>
            </a:lvl6pPr>
            <a:lvl7pPr lvl="6" algn="ctr">
              <a:lnSpc>
                <a:spcPct val="100000"/>
              </a:lnSpc>
              <a:spcBef>
                <a:spcPts val="0"/>
              </a:spcBef>
              <a:spcAft>
                <a:spcPts val="0"/>
              </a:spcAft>
              <a:buClr>
                <a:schemeClr val="lt1"/>
              </a:buClr>
              <a:buSzPts val="2600"/>
              <a:buNone/>
              <a:defRPr sz="2600">
                <a:solidFill>
                  <a:schemeClr val="lt1"/>
                </a:solidFill>
              </a:defRPr>
            </a:lvl7pPr>
            <a:lvl8pPr lvl="7" algn="ctr">
              <a:lnSpc>
                <a:spcPct val="100000"/>
              </a:lnSpc>
              <a:spcBef>
                <a:spcPts val="0"/>
              </a:spcBef>
              <a:spcAft>
                <a:spcPts val="0"/>
              </a:spcAft>
              <a:buClr>
                <a:schemeClr val="lt1"/>
              </a:buClr>
              <a:buSzPts val="2600"/>
              <a:buNone/>
              <a:defRPr sz="2600">
                <a:solidFill>
                  <a:schemeClr val="lt1"/>
                </a:solidFill>
              </a:defRPr>
            </a:lvl8pPr>
            <a:lvl9pPr lvl="8" algn="ctr">
              <a:lnSpc>
                <a:spcPct val="100000"/>
              </a:lnSpc>
              <a:spcBef>
                <a:spcPts val="0"/>
              </a:spcBef>
              <a:spcAft>
                <a:spcPts val="0"/>
              </a:spcAft>
              <a:buClr>
                <a:schemeClr val="lt1"/>
              </a:buClr>
              <a:buSzPts val="2600"/>
              <a:buNone/>
              <a:defRPr sz="2600">
                <a:solidFill>
                  <a:schemeClr val="lt1"/>
                </a:solidFill>
              </a:defRPr>
            </a:lvl9pPr>
          </a:lstStyle>
          <a:p>
            <a:endParaRPr/>
          </a:p>
        </p:txBody>
      </p:sp>
      <p:pic>
        <p:nvPicPr>
          <p:cNvPr id="132" name="Google Shape;132;p299"/>
          <p:cNvPicPr preferRelativeResize="0"/>
          <p:nvPr/>
        </p:nvPicPr>
        <p:blipFill rotWithShape="1">
          <a:blip r:embed="rId3">
            <a:alphaModFix/>
          </a:blip>
          <a:srcRect/>
          <a:stretch/>
        </p:blipFill>
        <p:spPr>
          <a:xfrm>
            <a:off x="8183702" y="4691125"/>
            <a:ext cx="703049" cy="241850"/>
          </a:xfrm>
          <a:prstGeom prst="rect">
            <a:avLst/>
          </a:prstGeom>
          <a:noFill/>
          <a:ln>
            <a:noFill/>
          </a:ln>
        </p:spPr>
      </p:pic>
      <p:pic>
        <p:nvPicPr>
          <p:cNvPr id="133" name="Google Shape;133;p299"/>
          <p:cNvPicPr preferRelativeResize="0"/>
          <p:nvPr/>
        </p:nvPicPr>
        <p:blipFill rotWithShape="1">
          <a:blip r:embed="rId4">
            <a:alphaModFix/>
          </a:blip>
          <a:srcRect/>
          <a:stretch/>
        </p:blipFill>
        <p:spPr>
          <a:xfrm>
            <a:off x="2191095" y="1140935"/>
            <a:ext cx="4761810" cy="3673662"/>
          </a:xfrm>
          <a:prstGeom prst="rect">
            <a:avLst/>
          </a:prstGeom>
          <a:noFill/>
          <a:ln>
            <a:noFill/>
          </a:ln>
        </p:spPr>
      </p:pic>
    </p:spTree>
  </p:cSld>
  <p:clrMapOvr>
    <a:masterClrMapping/>
  </p:clrMapOvr>
  <p:extLst>
    <p:ext uri="{DCECCB84-F9BA-43D5-87BE-67443E8EF086}">
      <p15:sldGuideLst xmlns:p15="http://schemas.microsoft.com/office/powerpoint/2012/main">
        <p15:guide id="1" orient="horz" pos="522">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Elastic Search Platform 1">
  <p:cSld name="Blank White_1_1_1_1_1_1_1_2_1_1_2_7_1_1_2_1">
    <p:bg>
      <p:bgPr>
        <a:solidFill>
          <a:schemeClr val="lt2"/>
        </a:solidFill>
        <a:effectLst/>
      </p:bgPr>
    </p:bg>
    <p:spTree>
      <p:nvGrpSpPr>
        <p:cNvPr id="1" name="Shape 134"/>
        <p:cNvGrpSpPr/>
        <p:nvPr/>
      </p:nvGrpSpPr>
      <p:grpSpPr>
        <a:xfrm>
          <a:off x="0" y="0"/>
          <a:ext cx="0" cy="0"/>
          <a:chOff x="0" y="0"/>
          <a:chExt cx="0" cy="0"/>
        </a:xfrm>
      </p:grpSpPr>
      <p:pic>
        <p:nvPicPr>
          <p:cNvPr id="135" name="Google Shape;135;p300"/>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136" name="Google Shape;136;p300"/>
          <p:cNvSpPr txBox="1">
            <a:spLocks noGrp="1"/>
          </p:cNvSpPr>
          <p:nvPr>
            <p:ph type="title"/>
          </p:nvPr>
        </p:nvSpPr>
        <p:spPr>
          <a:xfrm>
            <a:off x="685800" y="507138"/>
            <a:ext cx="7767000" cy="8103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2600"/>
              <a:buNone/>
              <a:defRPr sz="2600">
                <a:solidFill>
                  <a:schemeClr val="lt1"/>
                </a:solidFill>
              </a:defRPr>
            </a:lvl1pPr>
            <a:lvl2pPr lvl="1" algn="ctr">
              <a:lnSpc>
                <a:spcPct val="100000"/>
              </a:lnSpc>
              <a:spcBef>
                <a:spcPts val="0"/>
              </a:spcBef>
              <a:spcAft>
                <a:spcPts val="0"/>
              </a:spcAft>
              <a:buClr>
                <a:schemeClr val="lt1"/>
              </a:buClr>
              <a:buSzPts val="2600"/>
              <a:buNone/>
              <a:defRPr sz="2600">
                <a:solidFill>
                  <a:schemeClr val="lt1"/>
                </a:solidFill>
              </a:defRPr>
            </a:lvl2pPr>
            <a:lvl3pPr lvl="2" algn="ctr">
              <a:lnSpc>
                <a:spcPct val="100000"/>
              </a:lnSpc>
              <a:spcBef>
                <a:spcPts val="0"/>
              </a:spcBef>
              <a:spcAft>
                <a:spcPts val="0"/>
              </a:spcAft>
              <a:buClr>
                <a:schemeClr val="lt1"/>
              </a:buClr>
              <a:buSzPts val="2600"/>
              <a:buNone/>
              <a:defRPr sz="2600">
                <a:solidFill>
                  <a:schemeClr val="lt1"/>
                </a:solidFill>
              </a:defRPr>
            </a:lvl3pPr>
            <a:lvl4pPr lvl="3" algn="ctr">
              <a:lnSpc>
                <a:spcPct val="100000"/>
              </a:lnSpc>
              <a:spcBef>
                <a:spcPts val="0"/>
              </a:spcBef>
              <a:spcAft>
                <a:spcPts val="0"/>
              </a:spcAft>
              <a:buClr>
                <a:schemeClr val="lt1"/>
              </a:buClr>
              <a:buSzPts val="2600"/>
              <a:buNone/>
              <a:defRPr sz="2600">
                <a:solidFill>
                  <a:schemeClr val="lt1"/>
                </a:solidFill>
              </a:defRPr>
            </a:lvl4pPr>
            <a:lvl5pPr lvl="4" algn="ctr">
              <a:lnSpc>
                <a:spcPct val="100000"/>
              </a:lnSpc>
              <a:spcBef>
                <a:spcPts val="0"/>
              </a:spcBef>
              <a:spcAft>
                <a:spcPts val="0"/>
              </a:spcAft>
              <a:buClr>
                <a:schemeClr val="lt1"/>
              </a:buClr>
              <a:buSzPts val="2600"/>
              <a:buNone/>
              <a:defRPr sz="2600">
                <a:solidFill>
                  <a:schemeClr val="lt1"/>
                </a:solidFill>
              </a:defRPr>
            </a:lvl5pPr>
            <a:lvl6pPr lvl="5" algn="ctr">
              <a:lnSpc>
                <a:spcPct val="100000"/>
              </a:lnSpc>
              <a:spcBef>
                <a:spcPts val="0"/>
              </a:spcBef>
              <a:spcAft>
                <a:spcPts val="0"/>
              </a:spcAft>
              <a:buClr>
                <a:schemeClr val="lt1"/>
              </a:buClr>
              <a:buSzPts val="2600"/>
              <a:buNone/>
              <a:defRPr sz="2600">
                <a:solidFill>
                  <a:schemeClr val="lt1"/>
                </a:solidFill>
              </a:defRPr>
            </a:lvl6pPr>
            <a:lvl7pPr lvl="6" algn="ctr">
              <a:lnSpc>
                <a:spcPct val="100000"/>
              </a:lnSpc>
              <a:spcBef>
                <a:spcPts val="0"/>
              </a:spcBef>
              <a:spcAft>
                <a:spcPts val="0"/>
              </a:spcAft>
              <a:buClr>
                <a:schemeClr val="lt1"/>
              </a:buClr>
              <a:buSzPts val="2600"/>
              <a:buNone/>
              <a:defRPr sz="2600">
                <a:solidFill>
                  <a:schemeClr val="lt1"/>
                </a:solidFill>
              </a:defRPr>
            </a:lvl7pPr>
            <a:lvl8pPr lvl="7" algn="ctr">
              <a:lnSpc>
                <a:spcPct val="100000"/>
              </a:lnSpc>
              <a:spcBef>
                <a:spcPts val="0"/>
              </a:spcBef>
              <a:spcAft>
                <a:spcPts val="0"/>
              </a:spcAft>
              <a:buClr>
                <a:schemeClr val="lt1"/>
              </a:buClr>
              <a:buSzPts val="2600"/>
              <a:buNone/>
              <a:defRPr sz="2600">
                <a:solidFill>
                  <a:schemeClr val="lt1"/>
                </a:solidFill>
              </a:defRPr>
            </a:lvl8pPr>
            <a:lvl9pPr lvl="8" algn="ctr">
              <a:lnSpc>
                <a:spcPct val="100000"/>
              </a:lnSpc>
              <a:spcBef>
                <a:spcPts val="0"/>
              </a:spcBef>
              <a:spcAft>
                <a:spcPts val="0"/>
              </a:spcAft>
              <a:buClr>
                <a:schemeClr val="lt1"/>
              </a:buClr>
              <a:buSzPts val="2600"/>
              <a:buNone/>
              <a:defRPr sz="2600">
                <a:solidFill>
                  <a:schemeClr val="lt1"/>
                </a:solidFill>
              </a:defRPr>
            </a:lvl9pPr>
          </a:lstStyle>
          <a:p>
            <a:endParaRPr/>
          </a:p>
        </p:txBody>
      </p:sp>
      <p:pic>
        <p:nvPicPr>
          <p:cNvPr id="137" name="Google Shape;137;p300"/>
          <p:cNvPicPr preferRelativeResize="0"/>
          <p:nvPr/>
        </p:nvPicPr>
        <p:blipFill rotWithShape="1">
          <a:blip r:embed="rId3">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522">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peed scale relevance">
  <p:cSld name="Blank White_1_1_1_1_1_1_1_2_1_1_1_1_2_1_1_1_2">
    <p:bg>
      <p:bgPr>
        <a:solidFill>
          <a:schemeClr val="lt2"/>
        </a:solidFill>
        <a:effectLst/>
      </p:bgPr>
    </p:bg>
    <p:spTree>
      <p:nvGrpSpPr>
        <p:cNvPr id="1" name="Shape 138"/>
        <p:cNvGrpSpPr/>
        <p:nvPr/>
      </p:nvGrpSpPr>
      <p:grpSpPr>
        <a:xfrm>
          <a:off x="0" y="0"/>
          <a:ext cx="0" cy="0"/>
          <a:chOff x="0" y="0"/>
          <a:chExt cx="0" cy="0"/>
        </a:xfrm>
      </p:grpSpPr>
      <p:pic>
        <p:nvPicPr>
          <p:cNvPr id="139" name="Google Shape;139;p301"/>
          <p:cNvPicPr preferRelativeResize="0"/>
          <p:nvPr/>
        </p:nvPicPr>
        <p:blipFill rotWithShape="1">
          <a:blip r:embed="rId2">
            <a:alphaModFix/>
          </a:blip>
          <a:srcRect/>
          <a:stretch/>
        </p:blipFill>
        <p:spPr>
          <a:xfrm>
            <a:off x="0" y="-11430"/>
            <a:ext cx="9144003" cy="5166361"/>
          </a:xfrm>
          <a:prstGeom prst="rect">
            <a:avLst/>
          </a:prstGeom>
          <a:noFill/>
          <a:ln>
            <a:noFill/>
          </a:ln>
        </p:spPr>
      </p:pic>
      <p:pic>
        <p:nvPicPr>
          <p:cNvPr id="140" name="Google Shape;140;p301"/>
          <p:cNvPicPr preferRelativeResize="0"/>
          <p:nvPr/>
        </p:nvPicPr>
        <p:blipFill rotWithShape="1">
          <a:blip r:embed="rId3">
            <a:alphaModFix/>
          </a:blip>
          <a:srcRect/>
          <a:stretch/>
        </p:blipFill>
        <p:spPr>
          <a:xfrm>
            <a:off x="8183702" y="4691125"/>
            <a:ext cx="703049" cy="2418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ingle stack">
  <p:cSld name="CUSTOM_4">
    <p:bg>
      <p:bgPr>
        <a:solidFill>
          <a:schemeClr val="lt2"/>
        </a:solidFill>
        <a:effectLst/>
      </p:bgPr>
    </p:bg>
    <p:spTree>
      <p:nvGrpSpPr>
        <p:cNvPr id="1" name="Shape 141"/>
        <p:cNvGrpSpPr/>
        <p:nvPr/>
      </p:nvGrpSpPr>
      <p:grpSpPr>
        <a:xfrm>
          <a:off x="0" y="0"/>
          <a:ext cx="0" cy="0"/>
          <a:chOff x="0" y="0"/>
          <a:chExt cx="0" cy="0"/>
        </a:xfrm>
      </p:grpSpPr>
      <p:pic>
        <p:nvPicPr>
          <p:cNvPr id="142" name="Google Shape;142;p302"/>
          <p:cNvPicPr preferRelativeResize="0"/>
          <p:nvPr/>
        </p:nvPicPr>
        <p:blipFill rotWithShape="1">
          <a:blip r:embed="rId2">
            <a:alphaModFix/>
          </a:blip>
          <a:srcRect/>
          <a:stretch/>
        </p:blipFill>
        <p:spPr>
          <a:xfrm>
            <a:off x="8183702" y="4691125"/>
            <a:ext cx="703049" cy="2418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ransition left - color">
  <p:cSld name="CUSTOM_6_1_1">
    <p:bg>
      <p:bgPr>
        <a:solidFill>
          <a:schemeClr val="lt2"/>
        </a:solidFill>
        <a:effectLst/>
      </p:bgPr>
    </p:bg>
    <p:spTree>
      <p:nvGrpSpPr>
        <p:cNvPr id="1" name="Shape 143"/>
        <p:cNvGrpSpPr/>
        <p:nvPr/>
      </p:nvGrpSpPr>
      <p:grpSpPr>
        <a:xfrm>
          <a:off x="0" y="0"/>
          <a:ext cx="0" cy="0"/>
          <a:chOff x="0" y="0"/>
          <a:chExt cx="0" cy="0"/>
        </a:xfrm>
      </p:grpSpPr>
      <p:pic>
        <p:nvPicPr>
          <p:cNvPr id="144" name="Google Shape;144;p303"/>
          <p:cNvPicPr preferRelativeResize="0"/>
          <p:nvPr/>
        </p:nvPicPr>
        <p:blipFill rotWithShape="1">
          <a:blip r:embed="rId2">
            <a:alphaModFix/>
          </a:blip>
          <a:srcRect/>
          <a:stretch/>
        </p:blipFill>
        <p:spPr>
          <a:xfrm>
            <a:off x="0" y="-11430"/>
            <a:ext cx="9144003" cy="5166361"/>
          </a:xfrm>
          <a:prstGeom prst="rect">
            <a:avLst/>
          </a:prstGeom>
          <a:noFill/>
          <a:ln>
            <a:noFill/>
          </a:ln>
        </p:spPr>
      </p:pic>
      <p:pic>
        <p:nvPicPr>
          <p:cNvPr id="145" name="Google Shape;145;p303"/>
          <p:cNvPicPr preferRelativeResize="0"/>
          <p:nvPr/>
        </p:nvPicPr>
        <p:blipFill rotWithShape="1">
          <a:blip r:embed="rId3">
            <a:alphaModFix/>
          </a:blip>
          <a:srcRect/>
          <a:stretch/>
        </p:blipFill>
        <p:spPr>
          <a:xfrm>
            <a:off x="8183702" y="4691125"/>
            <a:ext cx="703049" cy="241850"/>
          </a:xfrm>
          <a:prstGeom prst="rect">
            <a:avLst/>
          </a:prstGeom>
          <a:noFill/>
          <a:ln>
            <a:noFill/>
          </a:ln>
        </p:spPr>
      </p:pic>
      <p:sp>
        <p:nvSpPr>
          <p:cNvPr id="146" name="Google Shape;146;p303"/>
          <p:cNvSpPr txBox="1">
            <a:spLocks noGrp="1"/>
          </p:cNvSpPr>
          <p:nvPr>
            <p:ph type="title"/>
          </p:nvPr>
        </p:nvSpPr>
        <p:spPr>
          <a:xfrm>
            <a:off x="1273763" y="1970876"/>
            <a:ext cx="4956600" cy="9195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60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7" name="Google Shape;147;p303"/>
          <p:cNvSpPr txBox="1">
            <a:spLocks noGrp="1"/>
          </p:cNvSpPr>
          <p:nvPr>
            <p:ph type="subTitle" idx="1"/>
          </p:nvPr>
        </p:nvSpPr>
        <p:spPr>
          <a:xfrm>
            <a:off x="1273763" y="2997057"/>
            <a:ext cx="4956600" cy="427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algn="l">
              <a:lnSpc>
                <a:spcPct val="115000"/>
              </a:lnSpc>
              <a:spcBef>
                <a:spcPts val="800"/>
              </a:spcBef>
              <a:spcAft>
                <a:spcPts val="0"/>
              </a:spcAft>
              <a:buSzPts val="1800"/>
              <a:buNone/>
              <a:defRPr/>
            </a:lvl2pPr>
            <a:lvl3pPr lvl="2" algn="l">
              <a:lnSpc>
                <a:spcPct val="115000"/>
              </a:lnSpc>
              <a:spcBef>
                <a:spcPts val="800"/>
              </a:spcBef>
              <a:spcAft>
                <a:spcPts val="0"/>
              </a:spcAft>
              <a:buSzPts val="1800"/>
              <a:buNone/>
              <a:defRPr/>
            </a:lvl3pPr>
            <a:lvl4pPr lvl="3" algn="l">
              <a:lnSpc>
                <a:spcPct val="115000"/>
              </a:lnSpc>
              <a:spcBef>
                <a:spcPts val="800"/>
              </a:spcBef>
              <a:spcAft>
                <a:spcPts val="0"/>
              </a:spcAft>
              <a:buSzPts val="1800"/>
              <a:buNone/>
              <a:defRPr/>
            </a:lvl4pPr>
            <a:lvl5pPr lvl="4" algn="l">
              <a:lnSpc>
                <a:spcPct val="115000"/>
              </a:lnSpc>
              <a:spcBef>
                <a:spcPts val="800"/>
              </a:spcBef>
              <a:spcAft>
                <a:spcPts val="0"/>
              </a:spcAft>
              <a:buSzPts val="1800"/>
              <a:buNone/>
              <a:defRPr/>
            </a:lvl5pPr>
            <a:lvl6pPr lvl="5" algn="l">
              <a:lnSpc>
                <a:spcPct val="115000"/>
              </a:lnSpc>
              <a:spcBef>
                <a:spcPts val="800"/>
              </a:spcBef>
              <a:spcAft>
                <a:spcPts val="0"/>
              </a:spcAft>
              <a:buSzPts val="1800"/>
              <a:buNone/>
              <a:defRPr/>
            </a:lvl6pPr>
            <a:lvl7pPr lvl="6" algn="l">
              <a:lnSpc>
                <a:spcPct val="115000"/>
              </a:lnSpc>
              <a:spcBef>
                <a:spcPts val="800"/>
              </a:spcBef>
              <a:spcAft>
                <a:spcPts val="0"/>
              </a:spcAft>
              <a:buSzPts val="1800"/>
              <a:buNone/>
              <a:defRPr/>
            </a:lvl7pPr>
            <a:lvl8pPr lvl="7" algn="l">
              <a:lnSpc>
                <a:spcPct val="115000"/>
              </a:lnSpc>
              <a:spcBef>
                <a:spcPts val="800"/>
              </a:spcBef>
              <a:spcAft>
                <a:spcPts val="0"/>
              </a:spcAft>
              <a:buSzPts val="1800"/>
              <a:buNone/>
              <a:defRPr/>
            </a:lvl8pPr>
            <a:lvl9pPr lvl="8" algn="l">
              <a:lnSpc>
                <a:spcPct val="115000"/>
              </a:lnSpc>
              <a:spcBef>
                <a:spcPts val="800"/>
              </a:spcBef>
              <a:spcAft>
                <a:spcPts val="800"/>
              </a:spcAft>
              <a:buSzPts val="1800"/>
              <a:buNone/>
              <a:defRPr/>
            </a:lvl9pPr>
          </a:lstStyle>
          <a:p>
            <a:endParaRPr/>
          </a:p>
        </p:txBody>
      </p:sp>
    </p:spTree>
  </p:cSld>
  <p:clrMapOvr>
    <a:masterClrMapping/>
  </p:clrMapOvr>
  <p:extLst>
    <p:ext uri="{DCECCB84-F9BA-43D5-87BE-67443E8EF086}">
      <p15:sldGuideLst xmlns:p15="http://schemas.microsoft.com/office/powerpoint/2012/main">
        <p15:guide id="1" pos="802">
          <p15:clr>
            <a:srgbClr val="E46962"/>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ransition obersability - color 1">
  <p:cSld name="CUSTOM_6_1_1_3">
    <p:bg>
      <p:bgPr>
        <a:solidFill>
          <a:schemeClr val="lt2"/>
        </a:solidFill>
        <a:effectLst/>
      </p:bgPr>
    </p:bg>
    <p:spTree>
      <p:nvGrpSpPr>
        <p:cNvPr id="1" name="Shape 148"/>
        <p:cNvGrpSpPr/>
        <p:nvPr/>
      </p:nvGrpSpPr>
      <p:grpSpPr>
        <a:xfrm>
          <a:off x="0" y="0"/>
          <a:ext cx="0" cy="0"/>
          <a:chOff x="0" y="0"/>
          <a:chExt cx="0" cy="0"/>
        </a:xfrm>
      </p:grpSpPr>
      <p:pic>
        <p:nvPicPr>
          <p:cNvPr id="149" name="Google Shape;149;p304"/>
          <p:cNvPicPr preferRelativeResize="0"/>
          <p:nvPr/>
        </p:nvPicPr>
        <p:blipFill rotWithShape="1">
          <a:blip r:embed="rId2">
            <a:alphaModFix/>
          </a:blip>
          <a:srcRect/>
          <a:stretch/>
        </p:blipFill>
        <p:spPr>
          <a:xfrm>
            <a:off x="8183702" y="4691125"/>
            <a:ext cx="703049" cy="241850"/>
          </a:xfrm>
          <a:prstGeom prst="rect">
            <a:avLst/>
          </a:prstGeom>
          <a:noFill/>
          <a:ln>
            <a:noFill/>
          </a:ln>
        </p:spPr>
      </p:pic>
      <p:sp>
        <p:nvSpPr>
          <p:cNvPr id="150" name="Google Shape;150;p304"/>
          <p:cNvSpPr txBox="1">
            <a:spLocks noGrp="1"/>
          </p:cNvSpPr>
          <p:nvPr>
            <p:ph type="title"/>
          </p:nvPr>
        </p:nvSpPr>
        <p:spPr>
          <a:xfrm>
            <a:off x="1273763" y="1970876"/>
            <a:ext cx="4956600" cy="9195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60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1" name="Google Shape;151;p304"/>
          <p:cNvSpPr txBox="1">
            <a:spLocks noGrp="1"/>
          </p:cNvSpPr>
          <p:nvPr>
            <p:ph type="subTitle" idx="1"/>
          </p:nvPr>
        </p:nvSpPr>
        <p:spPr>
          <a:xfrm>
            <a:off x="1273763" y="2997057"/>
            <a:ext cx="4956600" cy="427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algn="l">
              <a:lnSpc>
                <a:spcPct val="115000"/>
              </a:lnSpc>
              <a:spcBef>
                <a:spcPts val="800"/>
              </a:spcBef>
              <a:spcAft>
                <a:spcPts val="0"/>
              </a:spcAft>
              <a:buSzPts val="1800"/>
              <a:buNone/>
              <a:defRPr/>
            </a:lvl2pPr>
            <a:lvl3pPr lvl="2" algn="l">
              <a:lnSpc>
                <a:spcPct val="115000"/>
              </a:lnSpc>
              <a:spcBef>
                <a:spcPts val="800"/>
              </a:spcBef>
              <a:spcAft>
                <a:spcPts val="0"/>
              </a:spcAft>
              <a:buSzPts val="1800"/>
              <a:buNone/>
              <a:defRPr/>
            </a:lvl3pPr>
            <a:lvl4pPr lvl="3" algn="l">
              <a:lnSpc>
                <a:spcPct val="115000"/>
              </a:lnSpc>
              <a:spcBef>
                <a:spcPts val="800"/>
              </a:spcBef>
              <a:spcAft>
                <a:spcPts val="0"/>
              </a:spcAft>
              <a:buSzPts val="1800"/>
              <a:buNone/>
              <a:defRPr/>
            </a:lvl4pPr>
            <a:lvl5pPr lvl="4" algn="l">
              <a:lnSpc>
                <a:spcPct val="115000"/>
              </a:lnSpc>
              <a:spcBef>
                <a:spcPts val="800"/>
              </a:spcBef>
              <a:spcAft>
                <a:spcPts val="0"/>
              </a:spcAft>
              <a:buSzPts val="1800"/>
              <a:buNone/>
              <a:defRPr/>
            </a:lvl5pPr>
            <a:lvl6pPr lvl="5" algn="l">
              <a:lnSpc>
                <a:spcPct val="115000"/>
              </a:lnSpc>
              <a:spcBef>
                <a:spcPts val="800"/>
              </a:spcBef>
              <a:spcAft>
                <a:spcPts val="0"/>
              </a:spcAft>
              <a:buSzPts val="1800"/>
              <a:buNone/>
              <a:defRPr/>
            </a:lvl6pPr>
            <a:lvl7pPr lvl="6" algn="l">
              <a:lnSpc>
                <a:spcPct val="115000"/>
              </a:lnSpc>
              <a:spcBef>
                <a:spcPts val="800"/>
              </a:spcBef>
              <a:spcAft>
                <a:spcPts val="0"/>
              </a:spcAft>
              <a:buSzPts val="1800"/>
              <a:buNone/>
              <a:defRPr/>
            </a:lvl7pPr>
            <a:lvl8pPr lvl="7" algn="l">
              <a:lnSpc>
                <a:spcPct val="115000"/>
              </a:lnSpc>
              <a:spcBef>
                <a:spcPts val="800"/>
              </a:spcBef>
              <a:spcAft>
                <a:spcPts val="0"/>
              </a:spcAft>
              <a:buSzPts val="1800"/>
              <a:buNone/>
              <a:defRPr/>
            </a:lvl8pPr>
            <a:lvl9pPr lvl="8" algn="l">
              <a:lnSpc>
                <a:spcPct val="115000"/>
              </a:lnSpc>
              <a:spcBef>
                <a:spcPts val="800"/>
              </a:spcBef>
              <a:spcAft>
                <a:spcPts val="800"/>
              </a:spcAft>
              <a:buSzPts val="1800"/>
              <a:buNone/>
              <a:defRPr/>
            </a:lvl9pPr>
          </a:lstStyle>
          <a:p>
            <a:endParaRPr/>
          </a:p>
        </p:txBody>
      </p:sp>
      <p:pic>
        <p:nvPicPr>
          <p:cNvPr id="152" name="Google Shape;152;p304"/>
          <p:cNvPicPr preferRelativeResize="0"/>
          <p:nvPr/>
        </p:nvPicPr>
        <p:blipFill rotWithShape="1">
          <a:blip r:embed="rId3">
            <a:alphaModFix/>
          </a:blip>
          <a:srcRect l="10232" t="8105" r="8748" b="17665"/>
          <a:stretch/>
        </p:blipFill>
        <p:spPr>
          <a:xfrm>
            <a:off x="4944625" y="2096688"/>
            <a:ext cx="3441750" cy="3046813"/>
          </a:xfrm>
          <a:prstGeom prst="rect">
            <a:avLst/>
          </a:prstGeom>
          <a:noFill/>
          <a:ln>
            <a:noFill/>
          </a:ln>
        </p:spPr>
      </p:pic>
      <p:pic>
        <p:nvPicPr>
          <p:cNvPr id="153" name="Google Shape;153;p304"/>
          <p:cNvPicPr preferRelativeResize="0"/>
          <p:nvPr/>
        </p:nvPicPr>
        <p:blipFill rotWithShape="1">
          <a:blip r:embed="rId4">
            <a:alphaModFix/>
          </a:blip>
          <a:srcRect l="9186" t="31655" r="24384" b="7147"/>
          <a:stretch/>
        </p:blipFill>
        <p:spPr>
          <a:xfrm>
            <a:off x="3658613" y="0"/>
            <a:ext cx="2571752" cy="1112826"/>
          </a:xfrm>
          <a:prstGeom prst="rect">
            <a:avLst/>
          </a:prstGeom>
          <a:noFill/>
          <a:ln>
            <a:noFill/>
          </a:ln>
        </p:spPr>
      </p:pic>
    </p:spTree>
  </p:cSld>
  <p:clrMapOvr>
    <a:masterClrMapping/>
  </p:clrMapOvr>
  <p:extLst>
    <p:ext uri="{DCECCB84-F9BA-43D5-87BE-67443E8EF086}">
      <p15:sldGuideLst xmlns:p15="http://schemas.microsoft.com/office/powerpoint/2012/main">
        <p15:guide id="1" pos="802">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ransition search - color 1 1">
  <p:cSld name="CUSTOM_6_1_1_3_1">
    <p:bg>
      <p:bgPr>
        <a:solidFill>
          <a:schemeClr val="lt2"/>
        </a:solidFill>
        <a:effectLst/>
      </p:bgPr>
    </p:bg>
    <p:spTree>
      <p:nvGrpSpPr>
        <p:cNvPr id="1" name="Shape 154"/>
        <p:cNvGrpSpPr/>
        <p:nvPr/>
      </p:nvGrpSpPr>
      <p:grpSpPr>
        <a:xfrm>
          <a:off x="0" y="0"/>
          <a:ext cx="0" cy="0"/>
          <a:chOff x="0" y="0"/>
          <a:chExt cx="0" cy="0"/>
        </a:xfrm>
      </p:grpSpPr>
      <p:pic>
        <p:nvPicPr>
          <p:cNvPr id="155" name="Google Shape;155;p305"/>
          <p:cNvPicPr preferRelativeResize="0"/>
          <p:nvPr/>
        </p:nvPicPr>
        <p:blipFill rotWithShape="1">
          <a:blip r:embed="rId2">
            <a:alphaModFix/>
          </a:blip>
          <a:srcRect/>
          <a:stretch/>
        </p:blipFill>
        <p:spPr>
          <a:xfrm>
            <a:off x="8183702" y="4691125"/>
            <a:ext cx="703049" cy="241850"/>
          </a:xfrm>
          <a:prstGeom prst="rect">
            <a:avLst/>
          </a:prstGeom>
          <a:noFill/>
          <a:ln>
            <a:noFill/>
          </a:ln>
        </p:spPr>
      </p:pic>
      <p:sp>
        <p:nvSpPr>
          <p:cNvPr id="156" name="Google Shape;156;p305"/>
          <p:cNvSpPr txBox="1">
            <a:spLocks noGrp="1"/>
          </p:cNvSpPr>
          <p:nvPr>
            <p:ph type="title"/>
          </p:nvPr>
        </p:nvSpPr>
        <p:spPr>
          <a:xfrm>
            <a:off x="1273763" y="1970876"/>
            <a:ext cx="4956600" cy="9195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60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7" name="Google Shape;157;p305"/>
          <p:cNvSpPr txBox="1">
            <a:spLocks noGrp="1"/>
          </p:cNvSpPr>
          <p:nvPr>
            <p:ph type="subTitle" idx="1"/>
          </p:nvPr>
        </p:nvSpPr>
        <p:spPr>
          <a:xfrm>
            <a:off x="1273763" y="2997057"/>
            <a:ext cx="4956600" cy="427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algn="l">
              <a:lnSpc>
                <a:spcPct val="115000"/>
              </a:lnSpc>
              <a:spcBef>
                <a:spcPts val="800"/>
              </a:spcBef>
              <a:spcAft>
                <a:spcPts val="0"/>
              </a:spcAft>
              <a:buSzPts val="1800"/>
              <a:buNone/>
              <a:defRPr/>
            </a:lvl2pPr>
            <a:lvl3pPr lvl="2" algn="l">
              <a:lnSpc>
                <a:spcPct val="115000"/>
              </a:lnSpc>
              <a:spcBef>
                <a:spcPts val="800"/>
              </a:spcBef>
              <a:spcAft>
                <a:spcPts val="0"/>
              </a:spcAft>
              <a:buSzPts val="1800"/>
              <a:buNone/>
              <a:defRPr/>
            </a:lvl3pPr>
            <a:lvl4pPr lvl="3" algn="l">
              <a:lnSpc>
                <a:spcPct val="115000"/>
              </a:lnSpc>
              <a:spcBef>
                <a:spcPts val="800"/>
              </a:spcBef>
              <a:spcAft>
                <a:spcPts val="0"/>
              </a:spcAft>
              <a:buSzPts val="1800"/>
              <a:buNone/>
              <a:defRPr/>
            </a:lvl4pPr>
            <a:lvl5pPr lvl="4" algn="l">
              <a:lnSpc>
                <a:spcPct val="115000"/>
              </a:lnSpc>
              <a:spcBef>
                <a:spcPts val="800"/>
              </a:spcBef>
              <a:spcAft>
                <a:spcPts val="0"/>
              </a:spcAft>
              <a:buSzPts val="1800"/>
              <a:buNone/>
              <a:defRPr/>
            </a:lvl5pPr>
            <a:lvl6pPr lvl="5" algn="l">
              <a:lnSpc>
                <a:spcPct val="115000"/>
              </a:lnSpc>
              <a:spcBef>
                <a:spcPts val="800"/>
              </a:spcBef>
              <a:spcAft>
                <a:spcPts val="0"/>
              </a:spcAft>
              <a:buSzPts val="1800"/>
              <a:buNone/>
              <a:defRPr/>
            </a:lvl6pPr>
            <a:lvl7pPr lvl="6" algn="l">
              <a:lnSpc>
                <a:spcPct val="115000"/>
              </a:lnSpc>
              <a:spcBef>
                <a:spcPts val="800"/>
              </a:spcBef>
              <a:spcAft>
                <a:spcPts val="0"/>
              </a:spcAft>
              <a:buSzPts val="1800"/>
              <a:buNone/>
              <a:defRPr/>
            </a:lvl7pPr>
            <a:lvl8pPr lvl="7" algn="l">
              <a:lnSpc>
                <a:spcPct val="115000"/>
              </a:lnSpc>
              <a:spcBef>
                <a:spcPts val="800"/>
              </a:spcBef>
              <a:spcAft>
                <a:spcPts val="0"/>
              </a:spcAft>
              <a:buSzPts val="1800"/>
              <a:buNone/>
              <a:defRPr/>
            </a:lvl8pPr>
            <a:lvl9pPr lvl="8" algn="l">
              <a:lnSpc>
                <a:spcPct val="115000"/>
              </a:lnSpc>
              <a:spcBef>
                <a:spcPts val="800"/>
              </a:spcBef>
              <a:spcAft>
                <a:spcPts val="800"/>
              </a:spcAft>
              <a:buSzPts val="1800"/>
              <a:buNone/>
              <a:defRPr/>
            </a:lvl9pPr>
          </a:lstStyle>
          <a:p>
            <a:endParaRPr/>
          </a:p>
        </p:txBody>
      </p:sp>
      <p:pic>
        <p:nvPicPr>
          <p:cNvPr id="158" name="Google Shape;158;p305"/>
          <p:cNvPicPr preferRelativeResize="0"/>
          <p:nvPr/>
        </p:nvPicPr>
        <p:blipFill rotWithShape="1">
          <a:blip r:embed="rId3">
            <a:alphaModFix/>
          </a:blip>
          <a:srcRect t="10724" r="10425" b="19858"/>
          <a:stretch/>
        </p:blipFill>
        <p:spPr>
          <a:xfrm>
            <a:off x="3982788" y="1970875"/>
            <a:ext cx="4097807" cy="3172625"/>
          </a:xfrm>
          <a:prstGeom prst="rect">
            <a:avLst/>
          </a:prstGeom>
          <a:noFill/>
          <a:ln>
            <a:noFill/>
          </a:ln>
        </p:spPr>
      </p:pic>
      <p:pic>
        <p:nvPicPr>
          <p:cNvPr id="159" name="Google Shape;159;p305"/>
          <p:cNvPicPr preferRelativeResize="0"/>
          <p:nvPr/>
        </p:nvPicPr>
        <p:blipFill rotWithShape="1">
          <a:blip r:embed="rId4">
            <a:alphaModFix/>
          </a:blip>
          <a:srcRect l="11698" t="28520" r="15004" b="18176"/>
          <a:stretch/>
        </p:blipFill>
        <p:spPr>
          <a:xfrm>
            <a:off x="3792000" y="0"/>
            <a:ext cx="2434737" cy="1194226"/>
          </a:xfrm>
          <a:prstGeom prst="rect">
            <a:avLst/>
          </a:prstGeom>
          <a:noFill/>
          <a:ln>
            <a:noFill/>
          </a:ln>
        </p:spPr>
      </p:pic>
    </p:spTree>
  </p:cSld>
  <p:clrMapOvr>
    <a:masterClrMapping/>
  </p:clrMapOvr>
  <p:extLst>
    <p:ext uri="{DCECCB84-F9BA-43D5-87BE-67443E8EF086}">
      <p15:sldGuideLst xmlns:p15="http://schemas.microsoft.com/office/powerpoint/2012/main">
        <p15:guide id="1" pos="802">
          <p15:clr>
            <a:srgbClr val="E46962"/>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ransition security - color 1 1 1">
  <p:cSld name="CUSTOM_6_1_1_3_1_1">
    <p:bg>
      <p:bgPr>
        <a:solidFill>
          <a:schemeClr val="lt2"/>
        </a:solidFill>
        <a:effectLst/>
      </p:bgPr>
    </p:bg>
    <p:spTree>
      <p:nvGrpSpPr>
        <p:cNvPr id="1" name="Shape 160"/>
        <p:cNvGrpSpPr/>
        <p:nvPr/>
      </p:nvGrpSpPr>
      <p:grpSpPr>
        <a:xfrm>
          <a:off x="0" y="0"/>
          <a:ext cx="0" cy="0"/>
          <a:chOff x="0" y="0"/>
          <a:chExt cx="0" cy="0"/>
        </a:xfrm>
      </p:grpSpPr>
      <p:pic>
        <p:nvPicPr>
          <p:cNvPr id="161" name="Google Shape;161;p306"/>
          <p:cNvPicPr preferRelativeResize="0"/>
          <p:nvPr/>
        </p:nvPicPr>
        <p:blipFill rotWithShape="1">
          <a:blip r:embed="rId2">
            <a:alphaModFix/>
          </a:blip>
          <a:srcRect/>
          <a:stretch/>
        </p:blipFill>
        <p:spPr>
          <a:xfrm>
            <a:off x="8183702" y="4691125"/>
            <a:ext cx="703049" cy="241850"/>
          </a:xfrm>
          <a:prstGeom prst="rect">
            <a:avLst/>
          </a:prstGeom>
          <a:noFill/>
          <a:ln>
            <a:noFill/>
          </a:ln>
        </p:spPr>
      </p:pic>
      <p:sp>
        <p:nvSpPr>
          <p:cNvPr id="162" name="Google Shape;162;p306"/>
          <p:cNvSpPr txBox="1">
            <a:spLocks noGrp="1"/>
          </p:cNvSpPr>
          <p:nvPr>
            <p:ph type="title"/>
          </p:nvPr>
        </p:nvSpPr>
        <p:spPr>
          <a:xfrm>
            <a:off x="1273763" y="1970876"/>
            <a:ext cx="4956600" cy="9195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60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3" name="Google Shape;163;p306"/>
          <p:cNvSpPr txBox="1">
            <a:spLocks noGrp="1"/>
          </p:cNvSpPr>
          <p:nvPr>
            <p:ph type="subTitle" idx="1"/>
          </p:nvPr>
        </p:nvSpPr>
        <p:spPr>
          <a:xfrm>
            <a:off x="1273763" y="2997057"/>
            <a:ext cx="4956600" cy="427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algn="l">
              <a:lnSpc>
                <a:spcPct val="115000"/>
              </a:lnSpc>
              <a:spcBef>
                <a:spcPts val="800"/>
              </a:spcBef>
              <a:spcAft>
                <a:spcPts val="0"/>
              </a:spcAft>
              <a:buSzPts val="1800"/>
              <a:buNone/>
              <a:defRPr/>
            </a:lvl2pPr>
            <a:lvl3pPr lvl="2" algn="l">
              <a:lnSpc>
                <a:spcPct val="115000"/>
              </a:lnSpc>
              <a:spcBef>
                <a:spcPts val="800"/>
              </a:spcBef>
              <a:spcAft>
                <a:spcPts val="0"/>
              </a:spcAft>
              <a:buSzPts val="1800"/>
              <a:buNone/>
              <a:defRPr/>
            </a:lvl3pPr>
            <a:lvl4pPr lvl="3" algn="l">
              <a:lnSpc>
                <a:spcPct val="115000"/>
              </a:lnSpc>
              <a:spcBef>
                <a:spcPts val="800"/>
              </a:spcBef>
              <a:spcAft>
                <a:spcPts val="0"/>
              </a:spcAft>
              <a:buSzPts val="1800"/>
              <a:buNone/>
              <a:defRPr/>
            </a:lvl4pPr>
            <a:lvl5pPr lvl="4" algn="l">
              <a:lnSpc>
                <a:spcPct val="115000"/>
              </a:lnSpc>
              <a:spcBef>
                <a:spcPts val="800"/>
              </a:spcBef>
              <a:spcAft>
                <a:spcPts val="0"/>
              </a:spcAft>
              <a:buSzPts val="1800"/>
              <a:buNone/>
              <a:defRPr/>
            </a:lvl5pPr>
            <a:lvl6pPr lvl="5" algn="l">
              <a:lnSpc>
                <a:spcPct val="115000"/>
              </a:lnSpc>
              <a:spcBef>
                <a:spcPts val="800"/>
              </a:spcBef>
              <a:spcAft>
                <a:spcPts val="0"/>
              </a:spcAft>
              <a:buSzPts val="1800"/>
              <a:buNone/>
              <a:defRPr/>
            </a:lvl6pPr>
            <a:lvl7pPr lvl="6" algn="l">
              <a:lnSpc>
                <a:spcPct val="115000"/>
              </a:lnSpc>
              <a:spcBef>
                <a:spcPts val="800"/>
              </a:spcBef>
              <a:spcAft>
                <a:spcPts val="0"/>
              </a:spcAft>
              <a:buSzPts val="1800"/>
              <a:buNone/>
              <a:defRPr/>
            </a:lvl7pPr>
            <a:lvl8pPr lvl="7" algn="l">
              <a:lnSpc>
                <a:spcPct val="115000"/>
              </a:lnSpc>
              <a:spcBef>
                <a:spcPts val="800"/>
              </a:spcBef>
              <a:spcAft>
                <a:spcPts val="0"/>
              </a:spcAft>
              <a:buSzPts val="1800"/>
              <a:buNone/>
              <a:defRPr/>
            </a:lvl8pPr>
            <a:lvl9pPr lvl="8" algn="l">
              <a:lnSpc>
                <a:spcPct val="115000"/>
              </a:lnSpc>
              <a:spcBef>
                <a:spcPts val="800"/>
              </a:spcBef>
              <a:spcAft>
                <a:spcPts val="800"/>
              </a:spcAft>
              <a:buSzPts val="1800"/>
              <a:buNone/>
              <a:defRPr/>
            </a:lvl9pPr>
          </a:lstStyle>
          <a:p>
            <a:endParaRPr/>
          </a:p>
        </p:txBody>
      </p:sp>
      <p:pic>
        <p:nvPicPr>
          <p:cNvPr id="164" name="Google Shape;164;p306"/>
          <p:cNvPicPr preferRelativeResize="0"/>
          <p:nvPr/>
        </p:nvPicPr>
        <p:blipFill rotWithShape="1">
          <a:blip r:embed="rId3">
            <a:alphaModFix/>
          </a:blip>
          <a:srcRect r="8053" b="20792"/>
          <a:stretch/>
        </p:blipFill>
        <p:spPr>
          <a:xfrm>
            <a:off x="3481900" y="1567350"/>
            <a:ext cx="4663516" cy="3576152"/>
          </a:xfrm>
          <a:prstGeom prst="rect">
            <a:avLst/>
          </a:prstGeom>
          <a:noFill/>
          <a:ln>
            <a:noFill/>
          </a:ln>
        </p:spPr>
      </p:pic>
      <p:pic>
        <p:nvPicPr>
          <p:cNvPr id="165" name="Google Shape;165;p306"/>
          <p:cNvPicPr preferRelativeResize="0"/>
          <p:nvPr/>
        </p:nvPicPr>
        <p:blipFill rotWithShape="1">
          <a:blip r:embed="rId4">
            <a:alphaModFix/>
          </a:blip>
          <a:srcRect t="18218" r="11496" b="5867"/>
          <a:stretch/>
        </p:blipFill>
        <p:spPr>
          <a:xfrm>
            <a:off x="3823900" y="0"/>
            <a:ext cx="2994362" cy="1611888"/>
          </a:xfrm>
          <a:prstGeom prst="rect">
            <a:avLst/>
          </a:prstGeom>
          <a:noFill/>
          <a:ln>
            <a:noFill/>
          </a:ln>
        </p:spPr>
      </p:pic>
    </p:spTree>
  </p:cSld>
  <p:clrMapOvr>
    <a:masterClrMapping/>
  </p:clrMapOvr>
  <p:extLst>
    <p:ext uri="{DCECCB84-F9BA-43D5-87BE-67443E8EF086}">
      <p15:sldGuideLst xmlns:p15="http://schemas.microsoft.com/office/powerpoint/2012/main">
        <p15:guide id="1" pos="802">
          <p15:clr>
            <a:srgbClr val="E46962"/>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ransition left - mono">
  <p:cSld name="CUSTOM_6_1_1_2">
    <p:bg>
      <p:bgPr>
        <a:solidFill>
          <a:schemeClr val="lt2"/>
        </a:solidFill>
        <a:effectLst/>
      </p:bgPr>
    </p:bg>
    <p:spTree>
      <p:nvGrpSpPr>
        <p:cNvPr id="1" name="Shape 166"/>
        <p:cNvGrpSpPr/>
        <p:nvPr/>
      </p:nvGrpSpPr>
      <p:grpSpPr>
        <a:xfrm>
          <a:off x="0" y="0"/>
          <a:ext cx="0" cy="0"/>
          <a:chOff x="0" y="0"/>
          <a:chExt cx="0" cy="0"/>
        </a:xfrm>
      </p:grpSpPr>
      <p:pic>
        <p:nvPicPr>
          <p:cNvPr id="167" name="Google Shape;167;p307"/>
          <p:cNvPicPr preferRelativeResize="0"/>
          <p:nvPr/>
        </p:nvPicPr>
        <p:blipFill rotWithShape="1">
          <a:blip r:embed="rId2">
            <a:alphaModFix/>
          </a:blip>
          <a:srcRect/>
          <a:stretch/>
        </p:blipFill>
        <p:spPr>
          <a:xfrm>
            <a:off x="0" y="-11430"/>
            <a:ext cx="9144003" cy="5166361"/>
          </a:xfrm>
          <a:prstGeom prst="rect">
            <a:avLst/>
          </a:prstGeom>
          <a:noFill/>
          <a:ln>
            <a:noFill/>
          </a:ln>
        </p:spPr>
      </p:pic>
      <p:pic>
        <p:nvPicPr>
          <p:cNvPr id="168" name="Google Shape;168;p307"/>
          <p:cNvPicPr preferRelativeResize="0"/>
          <p:nvPr/>
        </p:nvPicPr>
        <p:blipFill rotWithShape="1">
          <a:blip r:embed="rId3">
            <a:alphaModFix/>
          </a:blip>
          <a:srcRect/>
          <a:stretch/>
        </p:blipFill>
        <p:spPr>
          <a:xfrm>
            <a:off x="8183702" y="4691125"/>
            <a:ext cx="703049" cy="241850"/>
          </a:xfrm>
          <a:prstGeom prst="rect">
            <a:avLst/>
          </a:prstGeom>
          <a:noFill/>
          <a:ln>
            <a:noFill/>
          </a:ln>
        </p:spPr>
      </p:pic>
      <p:sp>
        <p:nvSpPr>
          <p:cNvPr id="169" name="Google Shape;169;p307"/>
          <p:cNvSpPr txBox="1">
            <a:spLocks noGrp="1"/>
          </p:cNvSpPr>
          <p:nvPr>
            <p:ph type="title"/>
          </p:nvPr>
        </p:nvSpPr>
        <p:spPr>
          <a:xfrm>
            <a:off x="1273763" y="1970876"/>
            <a:ext cx="4956600" cy="9195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60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0" name="Google Shape;170;p307"/>
          <p:cNvSpPr txBox="1">
            <a:spLocks noGrp="1"/>
          </p:cNvSpPr>
          <p:nvPr>
            <p:ph type="subTitle" idx="1"/>
          </p:nvPr>
        </p:nvSpPr>
        <p:spPr>
          <a:xfrm>
            <a:off x="1273763" y="2997057"/>
            <a:ext cx="4956600" cy="427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algn="l">
              <a:lnSpc>
                <a:spcPct val="115000"/>
              </a:lnSpc>
              <a:spcBef>
                <a:spcPts val="800"/>
              </a:spcBef>
              <a:spcAft>
                <a:spcPts val="0"/>
              </a:spcAft>
              <a:buSzPts val="1800"/>
              <a:buNone/>
              <a:defRPr/>
            </a:lvl2pPr>
            <a:lvl3pPr lvl="2" algn="l">
              <a:lnSpc>
                <a:spcPct val="115000"/>
              </a:lnSpc>
              <a:spcBef>
                <a:spcPts val="800"/>
              </a:spcBef>
              <a:spcAft>
                <a:spcPts val="0"/>
              </a:spcAft>
              <a:buSzPts val="1800"/>
              <a:buNone/>
              <a:defRPr/>
            </a:lvl3pPr>
            <a:lvl4pPr lvl="3" algn="l">
              <a:lnSpc>
                <a:spcPct val="115000"/>
              </a:lnSpc>
              <a:spcBef>
                <a:spcPts val="800"/>
              </a:spcBef>
              <a:spcAft>
                <a:spcPts val="0"/>
              </a:spcAft>
              <a:buSzPts val="1800"/>
              <a:buNone/>
              <a:defRPr/>
            </a:lvl4pPr>
            <a:lvl5pPr lvl="4" algn="l">
              <a:lnSpc>
                <a:spcPct val="115000"/>
              </a:lnSpc>
              <a:spcBef>
                <a:spcPts val="800"/>
              </a:spcBef>
              <a:spcAft>
                <a:spcPts val="0"/>
              </a:spcAft>
              <a:buSzPts val="1800"/>
              <a:buNone/>
              <a:defRPr/>
            </a:lvl5pPr>
            <a:lvl6pPr lvl="5" algn="l">
              <a:lnSpc>
                <a:spcPct val="115000"/>
              </a:lnSpc>
              <a:spcBef>
                <a:spcPts val="800"/>
              </a:spcBef>
              <a:spcAft>
                <a:spcPts val="0"/>
              </a:spcAft>
              <a:buSzPts val="1800"/>
              <a:buNone/>
              <a:defRPr/>
            </a:lvl6pPr>
            <a:lvl7pPr lvl="6" algn="l">
              <a:lnSpc>
                <a:spcPct val="115000"/>
              </a:lnSpc>
              <a:spcBef>
                <a:spcPts val="800"/>
              </a:spcBef>
              <a:spcAft>
                <a:spcPts val="0"/>
              </a:spcAft>
              <a:buSzPts val="1800"/>
              <a:buNone/>
              <a:defRPr/>
            </a:lvl7pPr>
            <a:lvl8pPr lvl="7" algn="l">
              <a:lnSpc>
                <a:spcPct val="115000"/>
              </a:lnSpc>
              <a:spcBef>
                <a:spcPts val="800"/>
              </a:spcBef>
              <a:spcAft>
                <a:spcPts val="0"/>
              </a:spcAft>
              <a:buSzPts val="1800"/>
              <a:buNone/>
              <a:defRPr/>
            </a:lvl8pPr>
            <a:lvl9pPr lvl="8" algn="l">
              <a:lnSpc>
                <a:spcPct val="115000"/>
              </a:lnSpc>
              <a:spcBef>
                <a:spcPts val="800"/>
              </a:spcBef>
              <a:spcAft>
                <a:spcPts val="800"/>
              </a:spcAft>
              <a:buSzPts val="1800"/>
              <a:buNone/>
              <a:defRPr/>
            </a:lvl9pPr>
          </a:lstStyle>
          <a:p>
            <a:endParaRPr/>
          </a:p>
        </p:txBody>
      </p:sp>
    </p:spTree>
  </p:cSld>
  <p:clrMapOvr>
    <a:masterClrMapping/>
  </p:clrMapOvr>
  <p:extLst>
    <p:ext uri="{DCECCB84-F9BA-43D5-87BE-67443E8EF086}">
      <p15:sldGuideLst xmlns:p15="http://schemas.microsoft.com/office/powerpoint/2012/main">
        <p15:guide id="1" pos="802">
          <p15:clr>
            <a:srgbClr val="E46962"/>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ransition center 1">
  <p:cSld name="CUSTOM_6_1_1_1_1">
    <p:bg>
      <p:bgPr>
        <a:solidFill>
          <a:schemeClr val="lt2"/>
        </a:solidFill>
        <a:effectLst/>
      </p:bgPr>
    </p:bg>
    <p:spTree>
      <p:nvGrpSpPr>
        <p:cNvPr id="1" name="Shape 171"/>
        <p:cNvGrpSpPr/>
        <p:nvPr/>
      </p:nvGrpSpPr>
      <p:grpSpPr>
        <a:xfrm>
          <a:off x="0" y="0"/>
          <a:ext cx="0" cy="0"/>
          <a:chOff x="0" y="0"/>
          <a:chExt cx="0" cy="0"/>
        </a:xfrm>
      </p:grpSpPr>
      <p:pic>
        <p:nvPicPr>
          <p:cNvPr id="172" name="Google Shape;172;p308"/>
          <p:cNvPicPr preferRelativeResize="0"/>
          <p:nvPr/>
        </p:nvPicPr>
        <p:blipFill rotWithShape="1">
          <a:blip r:embed="rId2">
            <a:alphaModFix/>
          </a:blip>
          <a:srcRect/>
          <a:stretch/>
        </p:blipFill>
        <p:spPr>
          <a:xfrm>
            <a:off x="0" y="-11430"/>
            <a:ext cx="9144003" cy="5166361"/>
          </a:xfrm>
          <a:prstGeom prst="rect">
            <a:avLst/>
          </a:prstGeom>
          <a:noFill/>
          <a:ln>
            <a:noFill/>
          </a:ln>
        </p:spPr>
      </p:pic>
      <p:pic>
        <p:nvPicPr>
          <p:cNvPr id="173" name="Google Shape;173;p308"/>
          <p:cNvPicPr preferRelativeResize="0"/>
          <p:nvPr/>
        </p:nvPicPr>
        <p:blipFill rotWithShape="1">
          <a:blip r:embed="rId3">
            <a:alphaModFix/>
          </a:blip>
          <a:srcRect/>
          <a:stretch/>
        </p:blipFill>
        <p:spPr>
          <a:xfrm>
            <a:off x="8183702" y="4691125"/>
            <a:ext cx="703049" cy="241850"/>
          </a:xfrm>
          <a:prstGeom prst="rect">
            <a:avLst/>
          </a:prstGeom>
          <a:noFill/>
          <a:ln>
            <a:noFill/>
          </a:ln>
        </p:spPr>
      </p:pic>
      <p:sp>
        <p:nvSpPr>
          <p:cNvPr id="174" name="Google Shape;174;p308"/>
          <p:cNvSpPr txBox="1">
            <a:spLocks noGrp="1"/>
          </p:cNvSpPr>
          <p:nvPr>
            <p:ph type="subTitle" idx="1"/>
          </p:nvPr>
        </p:nvSpPr>
        <p:spPr>
          <a:xfrm>
            <a:off x="2093700" y="2990135"/>
            <a:ext cx="4956600" cy="4275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algn="ctr">
              <a:lnSpc>
                <a:spcPct val="115000"/>
              </a:lnSpc>
              <a:spcBef>
                <a:spcPts val="800"/>
              </a:spcBef>
              <a:spcAft>
                <a:spcPts val="0"/>
              </a:spcAft>
              <a:buSzPts val="1800"/>
              <a:buNone/>
              <a:defRPr/>
            </a:lvl2pPr>
            <a:lvl3pPr lvl="2" algn="ctr">
              <a:lnSpc>
                <a:spcPct val="115000"/>
              </a:lnSpc>
              <a:spcBef>
                <a:spcPts val="800"/>
              </a:spcBef>
              <a:spcAft>
                <a:spcPts val="0"/>
              </a:spcAft>
              <a:buSzPts val="1800"/>
              <a:buNone/>
              <a:defRPr/>
            </a:lvl3pPr>
            <a:lvl4pPr lvl="3" algn="ctr">
              <a:lnSpc>
                <a:spcPct val="115000"/>
              </a:lnSpc>
              <a:spcBef>
                <a:spcPts val="800"/>
              </a:spcBef>
              <a:spcAft>
                <a:spcPts val="0"/>
              </a:spcAft>
              <a:buSzPts val="1800"/>
              <a:buNone/>
              <a:defRPr/>
            </a:lvl4pPr>
            <a:lvl5pPr lvl="4" algn="ctr">
              <a:lnSpc>
                <a:spcPct val="115000"/>
              </a:lnSpc>
              <a:spcBef>
                <a:spcPts val="800"/>
              </a:spcBef>
              <a:spcAft>
                <a:spcPts val="0"/>
              </a:spcAft>
              <a:buSzPts val="1800"/>
              <a:buNone/>
              <a:defRPr/>
            </a:lvl5pPr>
            <a:lvl6pPr lvl="5" algn="ctr">
              <a:lnSpc>
                <a:spcPct val="115000"/>
              </a:lnSpc>
              <a:spcBef>
                <a:spcPts val="800"/>
              </a:spcBef>
              <a:spcAft>
                <a:spcPts val="0"/>
              </a:spcAft>
              <a:buSzPts val="1800"/>
              <a:buNone/>
              <a:defRPr/>
            </a:lvl6pPr>
            <a:lvl7pPr lvl="6" algn="ctr">
              <a:lnSpc>
                <a:spcPct val="115000"/>
              </a:lnSpc>
              <a:spcBef>
                <a:spcPts val="800"/>
              </a:spcBef>
              <a:spcAft>
                <a:spcPts val="0"/>
              </a:spcAft>
              <a:buSzPts val="1800"/>
              <a:buNone/>
              <a:defRPr/>
            </a:lvl7pPr>
            <a:lvl8pPr lvl="7" algn="ctr">
              <a:lnSpc>
                <a:spcPct val="115000"/>
              </a:lnSpc>
              <a:spcBef>
                <a:spcPts val="800"/>
              </a:spcBef>
              <a:spcAft>
                <a:spcPts val="0"/>
              </a:spcAft>
              <a:buSzPts val="1800"/>
              <a:buNone/>
              <a:defRPr/>
            </a:lvl8pPr>
            <a:lvl9pPr lvl="8" algn="ctr">
              <a:lnSpc>
                <a:spcPct val="115000"/>
              </a:lnSpc>
              <a:spcBef>
                <a:spcPts val="800"/>
              </a:spcBef>
              <a:spcAft>
                <a:spcPts val="800"/>
              </a:spcAft>
              <a:buSzPts val="1800"/>
              <a:buNone/>
              <a:defRPr/>
            </a:lvl9pPr>
          </a:lstStyle>
          <a:p>
            <a:endParaRPr/>
          </a:p>
        </p:txBody>
      </p:sp>
      <p:sp>
        <p:nvSpPr>
          <p:cNvPr id="175" name="Google Shape;175;p308"/>
          <p:cNvSpPr txBox="1">
            <a:spLocks noGrp="1"/>
          </p:cNvSpPr>
          <p:nvPr>
            <p:ph type="title"/>
          </p:nvPr>
        </p:nvSpPr>
        <p:spPr>
          <a:xfrm>
            <a:off x="2093700" y="1970010"/>
            <a:ext cx="4956600" cy="9195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Clr>
                <a:srgbClr val="FFFFFF"/>
              </a:buClr>
              <a:buSzPts val="3000"/>
              <a:buNone/>
              <a:defRPr sz="3000">
                <a:solidFill>
                  <a:srgbClr val="FFFFFF"/>
                </a:solidFill>
              </a:defRPr>
            </a:lvl1pPr>
            <a:lvl2pPr lvl="1" algn="ctr">
              <a:lnSpc>
                <a:spcPct val="100000"/>
              </a:lnSpc>
              <a:spcBef>
                <a:spcPts val="60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idebar">
  <p:cSld name="CUSTOM_1">
    <p:spTree>
      <p:nvGrpSpPr>
        <p:cNvPr id="1" name="Shape 25"/>
        <p:cNvGrpSpPr/>
        <p:nvPr/>
      </p:nvGrpSpPr>
      <p:grpSpPr>
        <a:xfrm>
          <a:off x="0" y="0"/>
          <a:ext cx="0" cy="0"/>
          <a:chOff x="0" y="0"/>
          <a:chExt cx="0" cy="0"/>
        </a:xfrm>
      </p:grpSpPr>
      <p:sp>
        <p:nvSpPr>
          <p:cNvPr id="26" name="Google Shape;26;p273"/>
          <p:cNvSpPr/>
          <p:nvPr/>
        </p:nvSpPr>
        <p:spPr>
          <a:xfrm>
            <a:off x="0" y="0"/>
            <a:ext cx="35736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7" name="Google Shape;27;p273"/>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28" name="Google Shape;28;p273"/>
          <p:cNvSpPr txBox="1">
            <a:spLocks noGrp="1"/>
          </p:cNvSpPr>
          <p:nvPr>
            <p:ph type="title"/>
          </p:nvPr>
        </p:nvSpPr>
        <p:spPr>
          <a:xfrm>
            <a:off x="571499" y="1614450"/>
            <a:ext cx="2564400" cy="1914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rgbClr val="FFFFFF"/>
              </a:buClr>
              <a:buSzPts val="2300"/>
              <a:buNone/>
              <a:defRPr sz="2300">
                <a:solidFill>
                  <a:srgbClr val="FFFFFF"/>
                </a:solidFill>
              </a:defRPr>
            </a:lvl1pPr>
            <a:lvl2pPr lvl="1" algn="l">
              <a:lnSpc>
                <a:spcPct val="100000"/>
              </a:lnSpc>
              <a:spcBef>
                <a:spcPts val="0"/>
              </a:spcBef>
              <a:spcAft>
                <a:spcPts val="0"/>
              </a:spcAft>
              <a:buSzPts val="2300"/>
              <a:buNone/>
              <a:defRPr sz="2300"/>
            </a:lvl2pPr>
            <a:lvl3pPr lvl="2" algn="l">
              <a:lnSpc>
                <a:spcPct val="100000"/>
              </a:lnSpc>
              <a:spcBef>
                <a:spcPts val="0"/>
              </a:spcBef>
              <a:spcAft>
                <a:spcPts val="0"/>
              </a:spcAft>
              <a:buSzPts val="2300"/>
              <a:buNone/>
              <a:defRPr sz="2300"/>
            </a:lvl3pPr>
            <a:lvl4pPr lvl="3" algn="l">
              <a:lnSpc>
                <a:spcPct val="100000"/>
              </a:lnSpc>
              <a:spcBef>
                <a:spcPts val="0"/>
              </a:spcBef>
              <a:spcAft>
                <a:spcPts val="0"/>
              </a:spcAft>
              <a:buSzPts val="2300"/>
              <a:buNone/>
              <a:defRPr sz="2300"/>
            </a:lvl4pPr>
            <a:lvl5pPr lvl="4" algn="l">
              <a:lnSpc>
                <a:spcPct val="100000"/>
              </a:lnSpc>
              <a:spcBef>
                <a:spcPts val="0"/>
              </a:spcBef>
              <a:spcAft>
                <a:spcPts val="0"/>
              </a:spcAft>
              <a:buSzPts val="2300"/>
              <a:buNone/>
              <a:defRPr sz="2300"/>
            </a:lvl5pPr>
            <a:lvl6pPr lvl="5" algn="l">
              <a:lnSpc>
                <a:spcPct val="100000"/>
              </a:lnSpc>
              <a:spcBef>
                <a:spcPts val="0"/>
              </a:spcBef>
              <a:spcAft>
                <a:spcPts val="0"/>
              </a:spcAft>
              <a:buSzPts val="2300"/>
              <a:buNone/>
              <a:defRPr sz="2300"/>
            </a:lvl6pPr>
            <a:lvl7pPr lvl="6" algn="l">
              <a:lnSpc>
                <a:spcPct val="100000"/>
              </a:lnSpc>
              <a:spcBef>
                <a:spcPts val="0"/>
              </a:spcBef>
              <a:spcAft>
                <a:spcPts val="0"/>
              </a:spcAft>
              <a:buSzPts val="2300"/>
              <a:buNone/>
              <a:defRPr sz="2300"/>
            </a:lvl7pPr>
            <a:lvl8pPr lvl="7" algn="l">
              <a:lnSpc>
                <a:spcPct val="100000"/>
              </a:lnSpc>
              <a:spcBef>
                <a:spcPts val="0"/>
              </a:spcBef>
              <a:spcAft>
                <a:spcPts val="0"/>
              </a:spcAft>
              <a:buSzPts val="2300"/>
              <a:buNone/>
              <a:defRPr sz="2300"/>
            </a:lvl8pPr>
            <a:lvl9pPr lvl="8" algn="l">
              <a:lnSpc>
                <a:spcPct val="100000"/>
              </a:lnSpc>
              <a:spcBef>
                <a:spcPts val="0"/>
              </a:spcBef>
              <a:spcAft>
                <a:spcPts val="0"/>
              </a:spcAft>
              <a:buSzPts val="2300"/>
              <a:buNone/>
              <a:defRPr sz="2300"/>
            </a:lvl9pPr>
          </a:lstStyle>
          <a:p>
            <a:endParaRPr/>
          </a:p>
        </p:txBody>
      </p:sp>
      <p:pic>
        <p:nvPicPr>
          <p:cNvPr id="29" name="Google Shape;29;p273"/>
          <p:cNvPicPr preferRelativeResize="0"/>
          <p:nvPr/>
        </p:nvPicPr>
        <p:blipFill rotWithShape="1">
          <a:blip r:embed="rId3">
            <a:alphaModFix/>
          </a:blip>
          <a:srcRect t="29" b="28"/>
          <a:stretch/>
        </p:blipFill>
        <p:spPr>
          <a:xfrm>
            <a:off x="8183300" y="4690754"/>
            <a:ext cx="705625" cy="242596"/>
          </a:xfrm>
          <a:prstGeom prst="rect">
            <a:avLst/>
          </a:prstGeom>
          <a:noFill/>
          <a:ln>
            <a:noFill/>
          </a:ln>
        </p:spPr>
      </p:pic>
    </p:spTree>
  </p:cSld>
  <p:clrMapOvr>
    <a:masterClrMapping/>
  </p:clrMapOvr>
  <p:extLst>
    <p:ext uri="{DCECCB84-F9BA-43D5-87BE-67443E8EF086}">
      <p15:sldGuideLst xmlns:p15="http://schemas.microsoft.com/office/powerpoint/2012/main">
        <p15:guide id="1" pos="360">
          <p15:clr>
            <a:srgbClr val="FA7B17"/>
          </p15:clr>
        </p15:guide>
        <p15:guide id="2" pos="5456">
          <p15:clr>
            <a:srgbClr val="E46962"/>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urity">
  <p:cSld name="Blank White_1_1_1_1_1_1_1_2_1_1_2_3_2">
    <p:spTree>
      <p:nvGrpSpPr>
        <p:cNvPr id="1" name="Shape 176"/>
        <p:cNvGrpSpPr/>
        <p:nvPr/>
      </p:nvGrpSpPr>
      <p:grpSpPr>
        <a:xfrm>
          <a:off x="0" y="0"/>
          <a:ext cx="0" cy="0"/>
          <a:chOff x="0" y="0"/>
          <a:chExt cx="0" cy="0"/>
        </a:xfrm>
      </p:grpSpPr>
      <p:sp>
        <p:nvSpPr>
          <p:cNvPr id="177" name="Google Shape;177;p309"/>
          <p:cNvSpPr/>
          <p:nvPr/>
        </p:nvSpPr>
        <p:spPr>
          <a:xfrm rot="-5400000">
            <a:off x="4314437" y="315150"/>
            <a:ext cx="5158800" cy="4513200"/>
          </a:xfrm>
          <a:prstGeom prst="rect">
            <a:avLst/>
          </a:prstGeom>
          <a:solidFill>
            <a:schemeClr val="lt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340">
          <p15:clr>
            <a:srgbClr val="FA7B17"/>
          </p15:clr>
        </p15:guide>
        <p15:guide id="2" orient="horz" pos="522">
          <p15:clr>
            <a:srgbClr val="FA7B17"/>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Observability">
  <p:cSld name="Blank White_1_1_1_1_1_1_1_2_1_1_2_3_2_1">
    <p:spTree>
      <p:nvGrpSpPr>
        <p:cNvPr id="1" name="Shape 178"/>
        <p:cNvGrpSpPr/>
        <p:nvPr/>
      </p:nvGrpSpPr>
      <p:grpSpPr>
        <a:xfrm>
          <a:off x="0" y="0"/>
          <a:ext cx="0" cy="0"/>
          <a:chOff x="0" y="0"/>
          <a:chExt cx="0" cy="0"/>
        </a:xfrm>
      </p:grpSpPr>
      <p:sp>
        <p:nvSpPr>
          <p:cNvPr id="179" name="Google Shape;179;p310"/>
          <p:cNvSpPr/>
          <p:nvPr/>
        </p:nvSpPr>
        <p:spPr>
          <a:xfrm rot="-5400000">
            <a:off x="4314437" y="315150"/>
            <a:ext cx="5158800" cy="4513200"/>
          </a:xfrm>
          <a:prstGeom prst="rect">
            <a:avLst/>
          </a:prstGeom>
          <a:solidFill>
            <a:schemeClr val="lt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340">
          <p15:clr>
            <a:srgbClr val="FA7B17"/>
          </p15:clr>
        </p15:guide>
        <p15:guide id="2" orient="horz" pos="522">
          <p15:clr>
            <a:srgbClr val="FA7B17"/>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ransition slide- center-aligned, generic, dark ">
  <p:cSld name="CUSTOM_4_1">
    <p:bg>
      <p:bgPr>
        <a:solidFill>
          <a:srgbClr val="20377D"/>
        </a:solidFill>
        <a:effectLst/>
      </p:bgPr>
    </p:bg>
    <p:spTree>
      <p:nvGrpSpPr>
        <p:cNvPr id="1" name="Shape 182"/>
        <p:cNvGrpSpPr/>
        <p:nvPr/>
      </p:nvGrpSpPr>
      <p:grpSpPr>
        <a:xfrm>
          <a:off x="0" y="0"/>
          <a:ext cx="0" cy="0"/>
          <a:chOff x="0" y="0"/>
          <a:chExt cx="0" cy="0"/>
        </a:xfrm>
      </p:grpSpPr>
      <p:sp>
        <p:nvSpPr>
          <p:cNvPr id="183" name="Google Shape;183;p312"/>
          <p:cNvSpPr/>
          <p:nvPr/>
        </p:nvSpPr>
        <p:spPr>
          <a:xfrm>
            <a:off x="0" y="4126900"/>
            <a:ext cx="704100" cy="141900"/>
          </a:xfrm>
          <a:prstGeom prst="rect">
            <a:avLst/>
          </a:prstGeom>
          <a:solidFill>
            <a:srgbClr val="182C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312"/>
          <p:cNvSpPr/>
          <p:nvPr/>
        </p:nvSpPr>
        <p:spPr>
          <a:xfrm>
            <a:off x="1" y="4497350"/>
            <a:ext cx="1026300" cy="141900"/>
          </a:xfrm>
          <a:prstGeom prst="rect">
            <a:avLst/>
          </a:prstGeom>
          <a:solidFill>
            <a:srgbClr val="2944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312"/>
          <p:cNvSpPr/>
          <p:nvPr/>
        </p:nvSpPr>
        <p:spPr>
          <a:xfrm>
            <a:off x="1189052" y="4497337"/>
            <a:ext cx="138900" cy="141900"/>
          </a:xfrm>
          <a:prstGeom prst="rect">
            <a:avLst/>
          </a:prstGeom>
          <a:solidFill>
            <a:srgbClr val="182C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6" name="Google Shape;186;p312"/>
          <p:cNvPicPr preferRelativeResize="0"/>
          <p:nvPr/>
        </p:nvPicPr>
        <p:blipFill rotWithShape="1">
          <a:blip r:embed="rId2">
            <a:alphaModFix/>
          </a:blip>
          <a:srcRect t="50173"/>
          <a:stretch/>
        </p:blipFill>
        <p:spPr>
          <a:xfrm>
            <a:off x="571499" y="0"/>
            <a:ext cx="590251" cy="294100"/>
          </a:xfrm>
          <a:prstGeom prst="rect">
            <a:avLst/>
          </a:prstGeom>
          <a:noFill/>
          <a:ln>
            <a:noFill/>
          </a:ln>
        </p:spPr>
      </p:pic>
      <p:sp>
        <p:nvSpPr>
          <p:cNvPr id="187" name="Google Shape;187;p312"/>
          <p:cNvSpPr/>
          <p:nvPr/>
        </p:nvSpPr>
        <p:spPr>
          <a:xfrm rot="10800000">
            <a:off x="8440500" y="518225"/>
            <a:ext cx="703500" cy="141900"/>
          </a:xfrm>
          <a:prstGeom prst="rect">
            <a:avLst/>
          </a:prstGeom>
          <a:solidFill>
            <a:srgbClr val="2944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312"/>
          <p:cNvSpPr/>
          <p:nvPr/>
        </p:nvSpPr>
        <p:spPr>
          <a:xfrm rot="10800000">
            <a:off x="8138775" y="518250"/>
            <a:ext cx="138900" cy="141900"/>
          </a:xfrm>
          <a:prstGeom prst="rect">
            <a:avLst/>
          </a:prstGeom>
          <a:solidFill>
            <a:srgbClr val="182C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312"/>
          <p:cNvSpPr txBox="1">
            <a:spLocks noGrp="1"/>
          </p:cNvSpPr>
          <p:nvPr>
            <p:ph type="title"/>
          </p:nvPr>
        </p:nvSpPr>
        <p:spPr>
          <a:xfrm>
            <a:off x="571500" y="480150"/>
            <a:ext cx="7853100" cy="8103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FFFFFF"/>
              </a:buClr>
              <a:buSzPts val="2400"/>
              <a:buFont typeface="Inter ExtraBold"/>
              <a:buNone/>
              <a:defRPr sz="2400">
                <a:solidFill>
                  <a:srgbClr val="FFFFFF"/>
                </a:solidFill>
                <a:latin typeface="Inter ExtraBold"/>
                <a:ea typeface="Inter ExtraBold"/>
                <a:cs typeface="Inter ExtraBold"/>
                <a:sym typeface="Inter ExtraBold"/>
              </a:defRPr>
            </a:lvl1pPr>
            <a:lvl2pPr lvl="1" algn="l">
              <a:lnSpc>
                <a:spcPct val="100000"/>
              </a:lnSpc>
              <a:spcBef>
                <a:spcPts val="0"/>
              </a:spcBef>
              <a:spcAft>
                <a:spcPts val="0"/>
              </a:spcAft>
              <a:buSzPts val="2800"/>
              <a:buFont typeface="Inter"/>
              <a:buNone/>
              <a:defRPr>
                <a:latin typeface="Inter"/>
                <a:ea typeface="Inter"/>
                <a:cs typeface="Inter"/>
                <a:sym typeface="Inter"/>
              </a:defRPr>
            </a:lvl2pPr>
            <a:lvl3pPr lvl="2" algn="l">
              <a:lnSpc>
                <a:spcPct val="100000"/>
              </a:lnSpc>
              <a:spcBef>
                <a:spcPts val="0"/>
              </a:spcBef>
              <a:spcAft>
                <a:spcPts val="0"/>
              </a:spcAft>
              <a:buSzPts val="2800"/>
              <a:buFont typeface="Inter"/>
              <a:buNone/>
              <a:defRPr>
                <a:latin typeface="Inter"/>
                <a:ea typeface="Inter"/>
                <a:cs typeface="Inter"/>
                <a:sym typeface="Inter"/>
              </a:defRPr>
            </a:lvl3pPr>
            <a:lvl4pPr lvl="3" algn="l">
              <a:lnSpc>
                <a:spcPct val="100000"/>
              </a:lnSpc>
              <a:spcBef>
                <a:spcPts val="0"/>
              </a:spcBef>
              <a:spcAft>
                <a:spcPts val="0"/>
              </a:spcAft>
              <a:buSzPts val="2800"/>
              <a:buFont typeface="Inter"/>
              <a:buNone/>
              <a:defRPr>
                <a:latin typeface="Inter"/>
                <a:ea typeface="Inter"/>
                <a:cs typeface="Inter"/>
                <a:sym typeface="Inter"/>
              </a:defRPr>
            </a:lvl4pPr>
            <a:lvl5pPr lvl="4" algn="l">
              <a:lnSpc>
                <a:spcPct val="100000"/>
              </a:lnSpc>
              <a:spcBef>
                <a:spcPts val="0"/>
              </a:spcBef>
              <a:spcAft>
                <a:spcPts val="0"/>
              </a:spcAft>
              <a:buSzPts val="2800"/>
              <a:buFont typeface="Inter"/>
              <a:buNone/>
              <a:defRPr>
                <a:latin typeface="Inter"/>
                <a:ea typeface="Inter"/>
                <a:cs typeface="Inter"/>
                <a:sym typeface="Inter"/>
              </a:defRPr>
            </a:lvl5pPr>
            <a:lvl6pPr lvl="5" algn="l">
              <a:lnSpc>
                <a:spcPct val="100000"/>
              </a:lnSpc>
              <a:spcBef>
                <a:spcPts val="0"/>
              </a:spcBef>
              <a:spcAft>
                <a:spcPts val="0"/>
              </a:spcAft>
              <a:buSzPts val="2800"/>
              <a:buFont typeface="Inter"/>
              <a:buNone/>
              <a:defRPr>
                <a:latin typeface="Inter"/>
                <a:ea typeface="Inter"/>
                <a:cs typeface="Inter"/>
                <a:sym typeface="Inter"/>
              </a:defRPr>
            </a:lvl6pPr>
            <a:lvl7pPr lvl="6" algn="l">
              <a:lnSpc>
                <a:spcPct val="100000"/>
              </a:lnSpc>
              <a:spcBef>
                <a:spcPts val="0"/>
              </a:spcBef>
              <a:spcAft>
                <a:spcPts val="0"/>
              </a:spcAft>
              <a:buSzPts val="2800"/>
              <a:buFont typeface="Inter"/>
              <a:buNone/>
              <a:defRPr>
                <a:latin typeface="Inter"/>
                <a:ea typeface="Inter"/>
                <a:cs typeface="Inter"/>
                <a:sym typeface="Inter"/>
              </a:defRPr>
            </a:lvl7pPr>
            <a:lvl8pPr lvl="7" algn="l">
              <a:lnSpc>
                <a:spcPct val="100000"/>
              </a:lnSpc>
              <a:spcBef>
                <a:spcPts val="0"/>
              </a:spcBef>
              <a:spcAft>
                <a:spcPts val="0"/>
              </a:spcAft>
              <a:buSzPts val="2800"/>
              <a:buFont typeface="Inter"/>
              <a:buNone/>
              <a:defRPr>
                <a:latin typeface="Inter"/>
                <a:ea typeface="Inter"/>
                <a:cs typeface="Inter"/>
                <a:sym typeface="Inter"/>
              </a:defRPr>
            </a:lvl8pPr>
            <a:lvl9pPr lvl="8" algn="l">
              <a:lnSpc>
                <a:spcPct val="100000"/>
              </a:lnSpc>
              <a:spcBef>
                <a:spcPts val="0"/>
              </a:spcBef>
              <a:spcAft>
                <a:spcPts val="0"/>
              </a:spcAft>
              <a:buSzPts val="2800"/>
              <a:buFont typeface="Inter"/>
              <a:buNone/>
              <a:defRPr>
                <a:latin typeface="Inter"/>
                <a:ea typeface="Inter"/>
                <a:cs typeface="Inter"/>
                <a:sym typeface="Inter"/>
              </a:defRPr>
            </a:lvl9pPr>
          </a:lstStyle>
          <a:p>
            <a:endParaRPr/>
          </a:p>
        </p:txBody>
      </p:sp>
      <p:pic>
        <p:nvPicPr>
          <p:cNvPr id="190" name="Google Shape;190;p312" descr="Google Shape;31;p5"/>
          <p:cNvPicPr preferRelativeResize="0"/>
          <p:nvPr/>
        </p:nvPicPr>
        <p:blipFill rotWithShape="1">
          <a:blip r:embed="rId3">
            <a:alphaModFix/>
          </a:blip>
          <a:srcRect/>
          <a:stretch/>
        </p:blipFill>
        <p:spPr>
          <a:xfrm>
            <a:off x="8183300" y="4691125"/>
            <a:ext cx="703444" cy="241849"/>
          </a:xfrm>
          <a:prstGeom prst="rect">
            <a:avLst/>
          </a:prstGeom>
          <a:noFill/>
          <a:ln>
            <a:noFill/>
          </a:ln>
        </p:spPr>
      </p:pic>
    </p:spTree>
  </p:cSld>
  <p:clrMapOvr>
    <a:masterClrMapping/>
  </p:clrMapOvr>
  <p:extLst>
    <p:ext uri="{DCECCB84-F9BA-43D5-87BE-67443E8EF086}">
      <p15:sldGuideLst xmlns:p15="http://schemas.microsoft.com/office/powerpoint/2012/main">
        <p15:guide id="1" orient="horz" pos="480">
          <p15:clr>
            <a:srgbClr val="FA7B17"/>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ody slide - center aligned - two lines 1">
  <p:cSld name="Blank White_1_1_1_1_1_1_1_2_1_1_1_1">
    <p:spTree>
      <p:nvGrpSpPr>
        <p:cNvPr id="1" name="Shape 191"/>
        <p:cNvGrpSpPr/>
        <p:nvPr/>
      </p:nvGrpSpPr>
      <p:grpSpPr>
        <a:xfrm>
          <a:off x="0" y="0"/>
          <a:ext cx="0" cy="0"/>
          <a:chOff x="0" y="0"/>
          <a:chExt cx="0" cy="0"/>
        </a:xfrm>
      </p:grpSpPr>
      <p:sp>
        <p:nvSpPr>
          <p:cNvPr id="192" name="Google Shape;192;p313"/>
          <p:cNvSpPr txBox="1">
            <a:spLocks noGrp="1"/>
          </p:cNvSpPr>
          <p:nvPr>
            <p:ph type="title"/>
          </p:nvPr>
        </p:nvSpPr>
        <p:spPr>
          <a:xfrm>
            <a:off x="571500" y="473749"/>
            <a:ext cx="7853100" cy="8103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2400"/>
              <a:buFont typeface="Inter ExtraBold"/>
              <a:buNone/>
              <a:defRPr sz="2400">
                <a:latin typeface="Inter ExtraBold"/>
                <a:ea typeface="Inter ExtraBold"/>
                <a:cs typeface="Inter ExtraBold"/>
                <a:sym typeface="Inter ExtraBold"/>
              </a:defRPr>
            </a:lvl1pPr>
            <a:lvl2pPr lvl="1" algn="l">
              <a:lnSpc>
                <a:spcPct val="100000"/>
              </a:lnSpc>
              <a:spcBef>
                <a:spcPts val="0"/>
              </a:spcBef>
              <a:spcAft>
                <a:spcPts val="0"/>
              </a:spcAft>
              <a:buSzPts val="2800"/>
              <a:buFont typeface="Inter"/>
              <a:buNone/>
              <a:defRPr>
                <a:latin typeface="Inter"/>
                <a:ea typeface="Inter"/>
                <a:cs typeface="Inter"/>
                <a:sym typeface="Inter"/>
              </a:defRPr>
            </a:lvl2pPr>
            <a:lvl3pPr lvl="2" algn="l">
              <a:lnSpc>
                <a:spcPct val="100000"/>
              </a:lnSpc>
              <a:spcBef>
                <a:spcPts val="0"/>
              </a:spcBef>
              <a:spcAft>
                <a:spcPts val="0"/>
              </a:spcAft>
              <a:buSzPts val="2800"/>
              <a:buFont typeface="Inter"/>
              <a:buNone/>
              <a:defRPr>
                <a:latin typeface="Inter"/>
                <a:ea typeface="Inter"/>
                <a:cs typeface="Inter"/>
                <a:sym typeface="Inter"/>
              </a:defRPr>
            </a:lvl3pPr>
            <a:lvl4pPr lvl="3" algn="l">
              <a:lnSpc>
                <a:spcPct val="100000"/>
              </a:lnSpc>
              <a:spcBef>
                <a:spcPts val="0"/>
              </a:spcBef>
              <a:spcAft>
                <a:spcPts val="0"/>
              </a:spcAft>
              <a:buSzPts val="2800"/>
              <a:buFont typeface="Inter"/>
              <a:buNone/>
              <a:defRPr>
                <a:latin typeface="Inter"/>
                <a:ea typeface="Inter"/>
                <a:cs typeface="Inter"/>
                <a:sym typeface="Inter"/>
              </a:defRPr>
            </a:lvl4pPr>
            <a:lvl5pPr lvl="4" algn="l">
              <a:lnSpc>
                <a:spcPct val="100000"/>
              </a:lnSpc>
              <a:spcBef>
                <a:spcPts val="0"/>
              </a:spcBef>
              <a:spcAft>
                <a:spcPts val="0"/>
              </a:spcAft>
              <a:buSzPts val="2800"/>
              <a:buFont typeface="Inter"/>
              <a:buNone/>
              <a:defRPr>
                <a:latin typeface="Inter"/>
                <a:ea typeface="Inter"/>
                <a:cs typeface="Inter"/>
                <a:sym typeface="Inter"/>
              </a:defRPr>
            </a:lvl5pPr>
            <a:lvl6pPr lvl="5" algn="l">
              <a:lnSpc>
                <a:spcPct val="100000"/>
              </a:lnSpc>
              <a:spcBef>
                <a:spcPts val="0"/>
              </a:spcBef>
              <a:spcAft>
                <a:spcPts val="0"/>
              </a:spcAft>
              <a:buSzPts val="2800"/>
              <a:buFont typeface="Inter"/>
              <a:buNone/>
              <a:defRPr>
                <a:latin typeface="Inter"/>
                <a:ea typeface="Inter"/>
                <a:cs typeface="Inter"/>
                <a:sym typeface="Inter"/>
              </a:defRPr>
            </a:lvl6pPr>
            <a:lvl7pPr lvl="6" algn="l">
              <a:lnSpc>
                <a:spcPct val="100000"/>
              </a:lnSpc>
              <a:spcBef>
                <a:spcPts val="0"/>
              </a:spcBef>
              <a:spcAft>
                <a:spcPts val="0"/>
              </a:spcAft>
              <a:buSzPts val="2800"/>
              <a:buFont typeface="Inter"/>
              <a:buNone/>
              <a:defRPr>
                <a:latin typeface="Inter"/>
                <a:ea typeface="Inter"/>
                <a:cs typeface="Inter"/>
                <a:sym typeface="Inter"/>
              </a:defRPr>
            </a:lvl7pPr>
            <a:lvl8pPr lvl="7" algn="l">
              <a:lnSpc>
                <a:spcPct val="100000"/>
              </a:lnSpc>
              <a:spcBef>
                <a:spcPts val="0"/>
              </a:spcBef>
              <a:spcAft>
                <a:spcPts val="0"/>
              </a:spcAft>
              <a:buSzPts val="2800"/>
              <a:buFont typeface="Inter"/>
              <a:buNone/>
              <a:defRPr>
                <a:latin typeface="Inter"/>
                <a:ea typeface="Inter"/>
                <a:cs typeface="Inter"/>
                <a:sym typeface="Inter"/>
              </a:defRPr>
            </a:lvl8pPr>
            <a:lvl9pPr lvl="8" algn="l">
              <a:lnSpc>
                <a:spcPct val="100000"/>
              </a:lnSpc>
              <a:spcBef>
                <a:spcPts val="0"/>
              </a:spcBef>
              <a:spcAft>
                <a:spcPts val="0"/>
              </a:spcAft>
              <a:buSzPts val="2800"/>
              <a:buFont typeface="Inter"/>
              <a:buNone/>
              <a:defRPr>
                <a:latin typeface="Inter"/>
                <a:ea typeface="Inter"/>
                <a:cs typeface="Inter"/>
                <a:sym typeface="Inter"/>
              </a:defRPr>
            </a:lvl9pPr>
          </a:lstStyle>
          <a:p>
            <a:endParaRPr/>
          </a:p>
        </p:txBody>
      </p:sp>
      <p:sp>
        <p:nvSpPr>
          <p:cNvPr id="193" name="Google Shape;193;p313"/>
          <p:cNvSpPr txBox="1">
            <a:spLocks noGrp="1"/>
          </p:cNvSpPr>
          <p:nvPr>
            <p:ph type="subTitle" idx="1"/>
          </p:nvPr>
        </p:nvSpPr>
        <p:spPr>
          <a:xfrm>
            <a:off x="1402050" y="1284056"/>
            <a:ext cx="6192000" cy="362100"/>
          </a:xfrm>
          <a:prstGeom prst="rect">
            <a:avLst/>
          </a:prstGeom>
          <a:noFill/>
          <a:ln>
            <a:noFill/>
          </a:ln>
        </p:spPr>
        <p:txBody>
          <a:bodyPr spcFirstLastPara="1" wrap="square" lIns="0" tIns="0" rIns="0" bIns="0" anchor="t" anchorCtr="0">
            <a:noAutofit/>
          </a:bodyPr>
          <a:lstStyle>
            <a:lvl1pPr lvl="0" algn="ctr">
              <a:lnSpc>
                <a:spcPct val="115000"/>
              </a:lnSpc>
              <a:spcBef>
                <a:spcPts val="0"/>
              </a:spcBef>
              <a:spcAft>
                <a:spcPts val="0"/>
              </a:spcAft>
              <a:buSzPts val="1800"/>
              <a:buFont typeface="Inter"/>
              <a:buNone/>
              <a:defRPr>
                <a:latin typeface="Inter"/>
                <a:ea typeface="Inter"/>
                <a:cs typeface="Inter"/>
                <a:sym typeface="Inter"/>
              </a:defRPr>
            </a:lvl1pPr>
            <a:lvl2pPr lvl="1"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2pPr>
            <a:lvl3pPr lvl="2"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3pPr>
            <a:lvl4pPr lvl="3"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4pPr>
            <a:lvl5pPr lvl="4"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5pPr>
            <a:lvl6pPr lvl="5"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6pPr>
            <a:lvl7pPr lvl="6"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7pPr>
            <a:lvl8pPr lvl="7"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8pPr>
            <a:lvl9pPr lvl="8" algn="l">
              <a:lnSpc>
                <a:spcPct val="115000"/>
              </a:lnSpc>
              <a:spcBef>
                <a:spcPts val="800"/>
              </a:spcBef>
              <a:spcAft>
                <a:spcPts val="800"/>
              </a:spcAft>
              <a:buClr>
                <a:schemeClr val="dk1"/>
              </a:buClr>
              <a:buSzPts val="1800"/>
              <a:buFont typeface="Inter"/>
              <a:buNone/>
              <a:defRPr>
                <a:solidFill>
                  <a:schemeClr val="dk1"/>
                </a:solidFill>
                <a:latin typeface="Inter"/>
                <a:ea typeface="Inter"/>
                <a:cs typeface="Inter"/>
                <a:sym typeface="Inter"/>
              </a:defRPr>
            </a:lvl9pPr>
          </a:lstStyle>
          <a:p>
            <a:endParaRPr/>
          </a:p>
        </p:txBody>
      </p:sp>
      <p:pic>
        <p:nvPicPr>
          <p:cNvPr id="194" name="Google Shape;194;p313"/>
          <p:cNvPicPr preferRelativeResize="0"/>
          <p:nvPr/>
        </p:nvPicPr>
        <p:blipFill rotWithShape="1">
          <a:blip r:embed="rId2">
            <a:alphaModFix/>
          </a:blip>
          <a:srcRect t="29" b="28"/>
          <a:stretch/>
        </p:blipFill>
        <p:spPr>
          <a:xfrm>
            <a:off x="8183300" y="4690754"/>
            <a:ext cx="705625" cy="242596"/>
          </a:xfrm>
          <a:prstGeom prst="rect">
            <a:avLst/>
          </a:prstGeom>
          <a:noFill/>
          <a:ln>
            <a:noFill/>
          </a:ln>
        </p:spPr>
      </p:pic>
    </p:spTree>
  </p:cSld>
  <p:clrMapOvr>
    <a:masterClrMapping/>
  </p:clrMapOvr>
  <p:extLst>
    <p:ext uri="{DCECCB84-F9BA-43D5-87BE-67443E8EF086}">
      <p15:sldGuideLst xmlns:p15="http://schemas.microsoft.com/office/powerpoint/2012/main">
        <p15:guide id="1" pos="360">
          <p15:clr>
            <a:srgbClr val="FA7B17"/>
          </p15:clr>
        </p15:guide>
        <p15:guide id="2" orient="horz" pos="482">
          <p15:clr>
            <a:srgbClr val="FA7B17"/>
          </p15:clr>
        </p15:guide>
        <p15:guide id="3" orient="horz" pos="978">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with subtitle">
  <p:cSld name="Title with subtitle">
    <p:spTree>
      <p:nvGrpSpPr>
        <p:cNvPr id="1" name="Shape 195"/>
        <p:cNvGrpSpPr/>
        <p:nvPr/>
      </p:nvGrpSpPr>
      <p:grpSpPr>
        <a:xfrm>
          <a:off x="0" y="0"/>
          <a:ext cx="0" cy="0"/>
          <a:chOff x="0" y="0"/>
          <a:chExt cx="0" cy="0"/>
        </a:xfrm>
      </p:grpSpPr>
      <p:sp>
        <p:nvSpPr>
          <p:cNvPr id="196" name="Google Shape;196;p314"/>
          <p:cNvSpPr txBox="1">
            <a:spLocks noGrp="1"/>
          </p:cNvSpPr>
          <p:nvPr>
            <p:ph type="title"/>
          </p:nvPr>
        </p:nvSpPr>
        <p:spPr>
          <a:xfrm>
            <a:off x="343932" y="91441"/>
            <a:ext cx="7962000" cy="7674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2400"/>
              <a:buFont typeface="Open Sans"/>
              <a:buNone/>
              <a:defRPr sz="2400" b="1">
                <a:solidFill>
                  <a:schemeClr val="dk1"/>
                </a:solidFill>
                <a:latin typeface="Open Sans"/>
                <a:ea typeface="Open Sans"/>
                <a:cs typeface="Open Sans"/>
                <a:sym typeface="Open San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97" name="Google Shape;197;p314"/>
          <p:cNvSpPr txBox="1">
            <a:spLocks noGrp="1"/>
          </p:cNvSpPr>
          <p:nvPr>
            <p:ph type="body" idx="1"/>
          </p:nvPr>
        </p:nvSpPr>
        <p:spPr>
          <a:xfrm>
            <a:off x="343932" y="830983"/>
            <a:ext cx="7962000" cy="350100"/>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0"/>
              </a:spcBef>
              <a:spcAft>
                <a:spcPts val="0"/>
              </a:spcAft>
              <a:buClr>
                <a:schemeClr val="accent1"/>
              </a:buClr>
              <a:buSzPts val="1800"/>
              <a:buFont typeface="Open Sans"/>
              <a:buNone/>
              <a:defRPr sz="1800">
                <a:solidFill>
                  <a:schemeClr val="accent3"/>
                </a:solidFill>
                <a:latin typeface="Open Sans"/>
                <a:ea typeface="Open Sans"/>
                <a:cs typeface="Open Sans"/>
                <a:sym typeface="Open Sans"/>
              </a:defRPr>
            </a:lvl1pPr>
            <a:lvl2pPr marL="914400" lvl="1" indent="-342900" algn="l">
              <a:lnSpc>
                <a:spcPct val="90000"/>
              </a:lnSpc>
              <a:spcBef>
                <a:spcPts val="400"/>
              </a:spcBef>
              <a:spcAft>
                <a:spcPts val="0"/>
              </a:spcAft>
              <a:buSzPts val="1800"/>
              <a:buChar char="○"/>
              <a:defRPr/>
            </a:lvl2pPr>
            <a:lvl3pPr marL="1371600" lvl="2" indent="-342900" algn="l">
              <a:lnSpc>
                <a:spcPct val="90000"/>
              </a:lnSpc>
              <a:spcBef>
                <a:spcPts val="800"/>
              </a:spcBef>
              <a:spcAft>
                <a:spcPts val="0"/>
              </a:spcAft>
              <a:buSzPts val="1800"/>
              <a:buChar char="■"/>
              <a:defRPr/>
            </a:lvl3pPr>
            <a:lvl4pPr marL="1828800" lvl="3" indent="-342900" algn="l">
              <a:lnSpc>
                <a:spcPct val="90000"/>
              </a:lnSpc>
              <a:spcBef>
                <a:spcPts val="800"/>
              </a:spcBef>
              <a:spcAft>
                <a:spcPts val="0"/>
              </a:spcAft>
              <a:buSzPts val="1800"/>
              <a:buChar char="●"/>
              <a:defRPr/>
            </a:lvl4pPr>
            <a:lvl5pPr marL="2286000" lvl="4" indent="-342900" algn="l">
              <a:lnSpc>
                <a:spcPct val="90000"/>
              </a:lnSpc>
              <a:spcBef>
                <a:spcPts val="800"/>
              </a:spcBef>
              <a:spcAft>
                <a:spcPts val="0"/>
              </a:spcAft>
              <a:buSzPts val="1800"/>
              <a:buChar char="○"/>
              <a:defRPr/>
            </a:lvl5pPr>
            <a:lvl6pPr marL="2743200" lvl="5" indent="-342900" algn="l">
              <a:lnSpc>
                <a:spcPct val="115000"/>
              </a:lnSpc>
              <a:spcBef>
                <a:spcPts val="800"/>
              </a:spcBef>
              <a:spcAft>
                <a:spcPts val="0"/>
              </a:spcAft>
              <a:buClr>
                <a:schemeClr val="dk1"/>
              </a:buClr>
              <a:buSzPts val="1800"/>
              <a:buChar char="■"/>
              <a:defRPr/>
            </a:lvl6pPr>
            <a:lvl7pPr marL="3200400" lvl="6" indent="-342900" algn="l">
              <a:lnSpc>
                <a:spcPct val="115000"/>
              </a:lnSpc>
              <a:spcBef>
                <a:spcPts val="800"/>
              </a:spcBef>
              <a:spcAft>
                <a:spcPts val="0"/>
              </a:spcAft>
              <a:buClr>
                <a:schemeClr val="dk1"/>
              </a:buClr>
              <a:buSzPts val="1800"/>
              <a:buChar char="●"/>
              <a:defRPr/>
            </a:lvl7pPr>
            <a:lvl8pPr marL="3657600" lvl="7" indent="-342900" algn="l">
              <a:lnSpc>
                <a:spcPct val="115000"/>
              </a:lnSpc>
              <a:spcBef>
                <a:spcPts val="800"/>
              </a:spcBef>
              <a:spcAft>
                <a:spcPts val="0"/>
              </a:spcAft>
              <a:buClr>
                <a:schemeClr val="dk1"/>
              </a:buClr>
              <a:buSzPts val="1800"/>
              <a:buChar char="○"/>
              <a:defRPr/>
            </a:lvl8pPr>
            <a:lvl9pPr marL="4114800" lvl="8" indent="-342900" algn="l">
              <a:lnSpc>
                <a:spcPct val="115000"/>
              </a:lnSpc>
              <a:spcBef>
                <a:spcPts val="800"/>
              </a:spcBef>
              <a:spcAft>
                <a:spcPts val="800"/>
              </a:spcAft>
              <a:buClr>
                <a:schemeClr val="dk1"/>
              </a:buClr>
              <a:buSzPts val="1800"/>
              <a:buChar char="■"/>
              <a:defRPr/>
            </a:lvl9pPr>
          </a:lstStyle>
          <a:p>
            <a:endParaRPr/>
          </a:p>
        </p:txBody>
      </p:sp>
    </p:spTree>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rgbClr val="20377D"/>
        </a:solidFill>
        <a:effectLst/>
      </p:bgPr>
    </p:bg>
    <p:spTree>
      <p:nvGrpSpPr>
        <p:cNvPr id="1" name="Shape 198"/>
        <p:cNvGrpSpPr/>
        <p:nvPr/>
      </p:nvGrpSpPr>
      <p:grpSpPr>
        <a:xfrm>
          <a:off x="0" y="0"/>
          <a:ext cx="0" cy="0"/>
          <a:chOff x="0" y="0"/>
          <a:chExt cx="0" cy="0"/>
        </a:xfrm>
      </p:grpSpPr>
      <p:pic>
        <p:nvPicPr>
          <p:cNvPr id="199" name="Google Shape;199;p315"/>
          <p:cNvPicPr preferRelativeResize="0"/>
          <p:nvPr/>
        </p:nvPicPr>
        <p:blipFill rotWithShape="1">
          <a:blip r:embed="rId2">
            <a:alphaModFix/>
          </a:blip>
          <a:srcRect l="39" r="49"/>
          <a:stretch/>
        </p:blipFill>
        <p:spPr>
          <a:xfrm>
            <a:off x="8183300" y="4691125"/>
            <a:ext cx="703445" cy="241850"/>
          </a:xfrm>
          <a:prstGeom prst="rect">
            <a:avLst/>
          </a:prstGeom>
          <a:noFill/>
          <a:ln>
            <a:noFill/>
          </a:ln>
        </p:spPr>
      </p:pic>
      <p:sp>
        <p:nvSpPr>
          <p:cNvPr id="200" name="Google Shape;200;p315"/>
          <p:cNvSpPr txBox="1">
            <a:spLocks noGrp="1"/>
          </p:cNvSpPr>
          <p:nvPr>
            <p:ph type="sldNum" idx="12"/>
          </p:nvPr>
        </p:nvSpPr>
        <p:spPr>
          <a:xfrm>
            <a:off x="228704" y="4663225"/>
            <a:ext cx="2532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Public sector body slide - left aligned -white">
  <p:cSld name="Blank White_1_1_1_1_1_1_1_2_2_1_1_1_1">
    <p:spTree>
      <p:nvGrpSpPr>
        <p:cNvPr id="1" name="Shape 201"/>
        <p:cNvGrpSpPr/>
        <p:nvPr/>
      </p:nvGrpSpPr>
      <p:grpSpPr>
        <a:xfrm>
          <a:off x="0" y="0"/>
          <a:ext cx="0" cy="0"/>
          <a:chOff x="0" y="0"/>
          <a:chExt cx="0" cy="0"/>
        </a:xfrm>
      </p:grpSpPr>
      <p:pic>
        <p:nvPicPr>
          <p:cNvPr id="202" name="Google Shape;202;p316"/>
          <p:cNvPicPr preferRelativeResize="0"/>
          <p:nvPr/>
        </p:nvPicPr>
        <p:blipFill rotWithShape="1">
          <a:blip r:embed="rId2">
            <a:alphaModFix/>
          </a:blip>
          <a:srcRect/>
          <a:stretch/>
        </p:blipFill>
        <p:spPr>
          <a:xfrm>
            <a:off x="-111060" y="-12338"/>
            <a:ext cx="9267400" cy="5212912"/>
          </a:xfrm>
          <a:prstGeom prst="rect">
            <a:avLst/>
          </a:prstGeom>
          <a:noFill/>
          <a:ln>
            <a:noFill/>
          </a:ln>
        </p:spPr>
      </p:pic>
      <p:sp>
        <p:nvSpPr>
          <p:cNvPr id="203" name="Google Shape;203;p316"/>
          <p:cNvSpPr txBox="1">
            <a:spLocks noGrp="1"/>
          </p:cNvSpPr>
          <p:nvPr>
            <p:ph type="title"/>
          </p:nvPr>
        </p:nvSpPr>
        <p:spPr>
          <a:xfrm>
            <a:off x="571500" y="464775"/>
            <a:ext cx="7236900" cy="4482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400"/>
              <a:buFont typeface="Inter ExtraBold"/>
              <a:buNone/>
              <a:defRPr sz="2400">
                <a:latin typeface="Inter ExtraBold"/>
                <a:ea typeface="Inter ExtraBold"/>
                <a:cs typeface="Inter ExtraBold"/>
                <a:sym typeface="Inter ExtraBold"/>
              </a:defRPr>
            </a:lvl1pPr>
            <a:lvl2pPr lvl="1" algn="l">
              <a:lnSpc>
                <a:spcPct val="100000"/>
              </a:lnSpc>
              <a:spcBef>
                <a:spcPts val="0"/>
              </a:spcBef>
              <a:spcAft>
                <a:spcPts val="0"/>
              </a:spcAft>
              <a:buSzPts val="2800"/>
              <a:buFont typeface="Inter"/>
              <a:buNone/>
              <a:defRPr>
                <a:latin typeface="Inter"/>
                <a:ea typeface="Inter"/>
                <a:cs typeface="Inter"/>
                <a:sym typeface="Inter"/>
              </a:defRPr>
            </a:lvl2pPr>
            <a:lvl3pPr lvl="2" algn="l">
              <a:lnSpc>
                <a:spcPct val="100000"/>
              </a:lnSpc>
              <a:spcBef>
                <a:spcPts val="0"/>
              </a:spcBef>
              <a:spcAft>
                <a:spcPts val="0"/>
              </a:spcAft>
              <a:buSzPts val="2800"/>
              <a:buFont typeface="Inter"/>
              <a:buNone/>
              <a:defRPr>
                <a:latin typeface="Inter"/>
                <a:ea typeface="Inter"/>
                <a:cs typeface="Inter"/>
                <a:sym typeface="Inter"/>
              </a:defRPr>
            </a:lvl3pPr>
            <a:lvl4pPr lvl="3" algn="l">
              <a:lnSpc>
                <a:spcPct val="100000"/>
              </a:lnSpc>
              <a:spcBef>
                <a:spcPts val="0"/>
              </a:spcBef>
              <a:spcAft>
                <a:spcPts val="0"/>
              </a:spcAft>
              <a:buSzPts val="2800"/>
              <a:buFont typeface="Inter"/>
              <a:buNone/>
              <a:defRPr>
                <a:latin typeface="Inter"/>
                <a:ea typeface="Inter"/>
                <a:cs typeface="Inter"/>
                <a:sym typeface="Inter"/>
              </a:defRPr>
            </a:lvl4pPr>
            <a:lvl5pPr lvl="4" algn="l">
              <a:lnSpc>
                <a:spcPct val="100000"/>
              </a:lnSpc>
              <a:spcBef>
                <a:spcPts val="0"/>
              </a:spcBef>
              <a:spcAft>
                <a:spcPts val="0"/>
              </a:spcAft>
              <a:buSzPts val="2800"/>
              <a:buFont typeface="Inter"/>
              <a:buNone/>
              <a:defRPr>
                <a:latin typeface="Inter"/>
                <a:ea typeface="Inter"/>
                <a:cs typeface="Inter"/>
                <a:sym typeface="Inter"/>
              </a:defRPr>
            </a:lvl5pPr>
            <a:lvl6pPr lvl="5" algn="l">
              <a:lnSpc>
                <a:spcPct val="100000"/>
              </a:lnSpc>
              <a:spcBef>
                <a:spcPts val="0"/>
              </a:spcBef>
              <a:spcAft>
                <a:spcPts val="0"/>
              </a:spcAft>
              <a:buSzPts val="2800"/>
              <a:buFont typeface="Inter"/>
              <a:buNone/>
              <a:defRPr>
                <a:latin typeface="Inter"/>
                <a:ea typeface="Inter"/>
                <a:cs typeface="Inter"/>
                <a:sym typeface="Inter"/>
              </a:defRPr>
            </a:lvl6pPr>
            <a:lvl7pPr lvl="6" algn="l">
              <a:lnSpc>
                <a:spcPct val="100000"/>
              </a:lnSpc>
              <a:spcBef>
                <a:spcPts val="0"/>
              </a:spcBef>
              <a:spcAft>
                <a:spcPts val="0"/>
              </a:spcAft>
              <a:buSzPts val="2800"/>
              <a:buFont typeface="Inter"/>
              <a:buNone/>
              <a:defRPr>
                <a:latin typeface="Inter"/>
                <a:ea typeface="Inter"/>
                <a:cs typeface="Inter"/>
                <a:sym typeface="Inter"/>
              </a:defRPr>
            </a:lvl7pPr>
            <a:lvl8pPr lvl="7" algn="l">
              <a:lnSpc>
                <a:spcPct val="100000"/>
              </a:lnSpc>
              <a:spcBef>
                <a:spcPts val="0"/>
              </a:spcBef>
              <a:spcAft>
                <a:spcPts val="0"/>
              </a:spcAft>
              <a:buSzPts val="2800"/>
              <a:buFont typeface="Inter"/>
              <a:buNone/>
              <a:defRPr>
                <a:latin typeface="Inter"/>
                <a:ea typeface="Inter"/>
                <a:cs typeface="Inter"/>
                <a:sym typeface="Inter"/>
              </a:defRPr>
            </a:lvl8pPr>
            <a:lvl9pPr lvl="8" algn="l">
              <a:lnSpc>
                <a:spcPct val="100000"/>
              </a:lnSpc>
              <a:spcBef>
                <a:spcPts val="0"/>
              </a:spcBef>
              <a:spcAft>
                <a:spcPts val="0"/>
              </a:spcAft>
              <a:buSzPts val="2800"/>
              <a:buFont typeface="Inter"/>
              <a:buNone/>
              <a:defRPr>
                <a:latin typeface="Inter"/>
                <a:ea typeface="Inter"/>
                <a:cs typeface="Inter"/>
                <a:sym typeface="Inter"/>
              </a:defRPr>
            </a:lvl9pPr>
          </a:lstStyle>
          <a:p>
            <a:endParaRPr/>
          </a:p>
        </p:txBody>
      </p:sp>
      <p:sp>
        <p:nvSpPr>
          <p:cNvPr id="204" name="Google Shape;204;p316"/>
          <p:cNvSpPr txBox="1">
            <a:spLocks noGrp="1"/>
          </p:cNvSpPr>
          <p:nvPr>
            <p:ph type="subTitle" idx="1"/>
          </p:nvPr>
        </p:nvSpPr>
        <p:spPr>
          <a:xfrm>
            <a:off x="571500" y="913058"/>
            <a:ext cx="6192000" cy="3621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SzPts val="1800"/>
              <a:buFont typeface="Inter"/>
              <a:buNone/>
              <a:defRPr>
                <a:latin typeface="Inter"/>
                <a:ea typeface="Inter"/>
                <a:cs typeface="Inter"/>
                <a:sym typeface="Inter"/>
              </a:defRPr>
            </a:lvl1pPr>
            <a:lvl2pPr lvl="1"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2pPr>
            <a:lvl3pPr lvl="2"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3pPr>
            <a:lvl4pPr lvl="3"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4pPr>
            <a:lvl5pPr lvl="4"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5pPr>
            <a:lvl6pPr lvl="5"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6pPr>
            <a:lvl7pPr lvl="6"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7pPr>
            <a:lvl8pPr lvl="7"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8pPr>
            <a:lvl9pPr lvl="8" algn="l">
              <a:lnSpc>
                <a:spcPct val="115000"/>
              </a:lnSpc>
              <a:spcBef>
                <a:spcPts val="800"/>
              </a:spcBef>
              <a:spcAft>
                <a:spcPts val="800"/>
              </a:spcAft>
              <a:buClr>
                <a:schemeClr val="dk1"/>
              </a:buClr>
              <a:buSzPts val="1800"/>
              <a:buFont typeface="Inter"/>
              <a:buNone/>
              <a:defRPr>
                <a:solidFill>
                  <a:schemeClr val="dk1"/>
                </a:solidFill>
                <a:latin typeface="Inter"/>
                <a:ea typeface="Inter"/>
                <a:cs typeface="Inter"/>
                <a:sym typeface="Inter"/>
              </a:defRPr>
            </a:lvl9pPr>
          </a:lstStyle>
          <a:p>
            <a:endParaRPr/>
          </a:p>
        </p:txBody>
      </p:sp>
      <p:sp>
        <p:nvSpPr>
          <p:cNvPr id="205" name="Google Shape;205;p316"/>
          <p:cNvSpPr txBox="1">
            <a:spLocks noGrp="1"/>
          </p:cNvSpPr>
          <p:nvPr>
            <p:ph type="body" idx="2"/>
          </p:nvPr>
        </p:nvSpPr>
        <p:spPr>
          <a:xfrm>
            <a:off x="571500" y="1284199"/>
            <a:ext cx="4678200" cy="28968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0"/>
              </a:spcBef>
              <a:spcAft>
                <a:spcPts val="0"/>
              </a:spcAft>
              <a:buSzPts val="1600"/>
              <a:buFont typeface="Inter"/>
              <a:buChar char="●"/>
              <a:defRPr>
                <a:solidFill>
                  <a:schemeClr val="dk1"/>
                </a:solidFill>
                <a:latin typeface="Inter"/>
                <a:ea typeface="Inter"/>
                <a:cs typeface="Inter"/>
                <a:sym typeface="Inter"/>
              </a:defRPr>
            </a:lvl1pPr>
            <a:lvl2pPr marL="914400" lvl="1" indent="-342900" algn="l">
              <a:lnSpc>
                <a:spcPct val="115000"/>
              </a:lnSpc>
              <a:spcBef>
                <a:spcPts val="800"/>
              </a:spcBef>
              <a:spcAft>
                <a:spcPts val="0"/>
              </a:spcAft>
              <a:buClr>
                <a:schemeClr val="dk1"/>
              </a:buClr>
              <a:buSzPts val="1800"/>
              <a:buFont typeface="Inter"/>
              <a:buChar char="○"/>
              <a:defRPr>
                <a:solidFill>
                  <a:schemeClr val="dk1"/>
                </a:solidFill>
                <a:latin typeface="Inter"/>
                <a:ea typeface="Inter"/>
                <a:cs typeface="Inter"/>
                <a:sym typeface="Inter"/>
              </a:defRPr>
            </a:lvl2pPr>
            <a:lvl3pPr marL="1371600" lvl="2"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3pPr>
            <a:lvl4pPr marL="1828800" lvl="3"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4pPr>
            <a:lvl5pPr marL="2286000" lvl="4"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5pPr>
            <a:lvl6pPr marL="2743200" lvl="5"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6pPr>
            <a:lvl7pPr marL="3200400" lvl="6"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7pPr>
            <a:lvl8pPr marL="3657600" lvl="7"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8pPr>
            <a:lvl9pPr marL="4114800" lvl="8" indent="-342900" algn="l">
              <a:lnSpc>
                <a:spcPct val="115000"/>
              </a:lnSpc>
              <a:spcBef>
                <a:spcPts val="800"/>
              </a:spcBef>
              <a:spcAft>
                <a:spcPts val="800"/>
              </a:spcAft>
              <a:buClr>
                <a:schemeClr val="dk1"/>
              </a:buClr>
              <a:buSzPts val="1800"/>
              <a:buFont typeface="Inter"/>
              <a:buChar char="ᐨ"/>
              <a:defRPr>
                <a:solidFill>
                  <a:schemeClr val="dk1"/>
                </a:solidFill>
                <a:latin typeface="Inter"/>
                <a:ea typeface="Inter"/>
                <a:cs typeface="Inter"/>
                <a:sym typeface="Inter"/>
              </a:defRPr>
            </a:lvl9pPr>
          </a:lstStyle>
          <a:p>
            <a:endParaRPr/>
          </a:p>
        </p:txBody>
      </p:sp>
      <p:pic>
        <p:nvPicPr>
          <p:cNvPr id="206" name="Google Shape;206;p316"/>
          <p:cNvPicPr preferRelativeResize="0"/>
          <p:nvPr/>
        </p:nvPicPr>
        <p:blipFill rotWithShape="1">
          <a:blip r:embed="rId3">
            <a:alphaModFix/>
          </a:blip>
          <a:srcRect t="29" b="28"/>
          <a:stretch/>
        </p:blipFill>
        <p:spPr>
          <a:xfrm>
            <a:off x="8183300" y="4690754"/>
            <a:ext cx="705625" cy="242596"/>
          </a:xfrm>
          <a:prstGeom prst="rect">
            <a:avLst/>
          </a:prstGeom>
          <a:noFill/>
          <a:ln>
            <a:noFill/>
          </a:ln>
        </p:spPr>
      </p:pic>
    </p:spTree>
  </p:cSld>
  <p:clrMapOvr>
    <a:masterClrMapping/>
  </p:clrMapOvr>
  <p:extLst>
    <p:ext uri="{DCECCB84-F9BA-43D5-87BE-67443E8EF086}">
      <p15:sldGuideLst xmlns:p15="http://schemas.microsoft.com/office/powerpoint/2012/main">
        <p15:guide id="1" pos="360">
          <p15:clr>
            <a:srgbClr val="FA7B17"/>
          </p15:clr>
        </p15:guide>
        <p15:guide id="2" orient="horz" pos="482">
          <p15:clr>
            <a:srgbClr val="FA7B17"/>
          </p15:clr>
        </p15:guide>
        <p15:guide id="3" orient="horz" pos="978">
          <p15:clr>
            <a:srgbClr val="FA7B17"/>
          </p15:clr>
        </p15:guide>
        <p15:guide id="4" orient="horz" pos="477">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lank - logo">
  <p:cSld name="Blank White_1_1_1_1_1_1_1_2_1_1_1_1_1">
    <p:spTree>
      <p:nvGrpSpPr>
        <p:cNvPr id="1" name="Shape 207"/>
        <p:cNvGrpSpPr/>
        <p:nvPr/>
      </p:nvGrpSpPr>
      <p:grpSpPr>
        <a:xfrm>
          <a:off x="0" y="0"/>
          <a:ext cx="0" cy="0"/>
          <a:chOff x="0" y="0"/>
          <a:chExt cx="0" cy="0"/>
        </a:xfrm>
      </p:grpSpPr>
      <p:pic>
        <p:nvPicPr>
          <p:cNvPr id="208" name="Google Shape;208;p317"/>
          <p:cNvPicPr preferRelativeResize="0"/>
          <p:nvPr/>
        </p:nvPicPr>
        <p:blipFill rotWithShape="1">
          <a:blip r:embed="rId2">
            <a:alphaModFix/>
          </a:blip>
          <a:srcRect t="29" b="28"/>
          <a:stretch/>
        </p:blipFill>
        <p:spPr>
          <a:xfrm>
            <a:off x="8183300" y="4690754"/>
            <a:ext cx="705625" cy="242596"/>
          </a:xfrm>
          <a:prstGeom prst="rect">
            <a:avLst/>
          </a:prstGeom>
          <a:noFill/>
          <a:ln>
            <a:noFill/>
          </a:ln>
        </p:spPr>
      </p:pic>
    </p:spTree>
  </p:cSld>
  <p:clrMapOvr>
    <a:masterClrMapping/>
  </p:clrMapOvr>
  <p:extLst>
    <p:ext uri="{DCECCB84-F9BA-43D5-87BE-67443E8EF086}">
      <p15:sldGuideLst xmlns:p15="http://schemas.microsoft.com/office/powerpoint/2012/main">
        <p15:guide id="1" pos="360">
          <p15:clr>
            <a:srgbClr val="FA7B17"/>
          </p15:clr>
        </p15:guide>
        <p15:guide id="2" orient="horz" pos="482">
          <p15:clr>
            <a:srgbClr val="FA7B17"/>
          </p15:clr>
        </p15:guide>
        <p15:guide id="3" orient="horz" pos="978">
          <p15:clr>
            <a:srgbClr val="FA7B17"/>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Elastic Search Platform 1">
  <p:cSld name="Blank White_1_1_1_1_1_1_1_2_1_1_2_7_1_1_2_1">
    <p:bg>
      <p:bgPr>
        <a:solidFill>
          <a:schemeClr val="lt2"/>
        </a:solidFill>
        <a:effectLst/>
      </p:bgPr>
    </p:bg>
    <p:spTree>
      <p:nvGrpSpPr>
        <p:cNvPr id="1" name="Shape 213"/>
        <p:cNvGrpSpPr/>
        <p:nvPr/>
      </p:nvGrpSpPr>
      <p:grpSpPr>
        <a:xfrm>
          <a:off x="0" y="0"/>
          <a:ext cx="0" cy="0"/>
          <a:chOff x="0" y="0"/>
          <a:chExt cx="0" cy="0"/>
        </a:xfrm>
      </p:grpSpPr>
      <p:pic>
        <p:nvPicPr>
          <p:cNvPr id="214" name="Google Shape;214;p42"/>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215" name="Google Shape;215;p42"/>
          <p:cNvSpPr txBox="1">
            <a:spLocks noGrp="1"/>
          </p:cNvSpPr>
          <p:nvPr>
            <p:ph type="title"/>
          </p:nvPr>
        </p:nvSpPr>
        <p:spPr>
          <a:xfrm>
            <a:off x="685800" y="507138"/>
            <a:ext cx="7767000" cy="8103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2600"/>
              <a:buNone/>
              <a:defRPr sz="2600">
                <a:solidFill>
                  <a:schemeClr val="lt1"/>
                </a:solidFill>
              </a:defRPr>
            </a:lvl1pPr>
            <a:lvl2pPr lvl="1" algn="ctr">
              <a:lnSpc>
                <a:spcPct val="100000"/>
              </a:lnSpc>
              <a:spcBef>
                <a:spcPts val="0"/>
              </a:spcBef>
              <a:spcAft>
                <a:spcPts val="0"/>
              </a:spcAft>
              <a:buClr>
                <a:schemeClr val="lt1"/>
              </a:buClr>
              <a:buSzPts val="2600"/>
              <a:buNone/>
              <a:defRPr sz="2600">
                <a:solidFill>
                  <a:schemeClr val="lt1"/>
                </a:solidFill>
              </a:defRPr>
            </a:lvl2pPr>
            <a:lvl3pPr lvl="2" algn="ctr">
              <a:lnSpc>
                <a:spcPct val="100000"/>
              </a:lnSpc>
              <a:spcBef>
                <a:spcPts val="0"/>
              </a:spcBef>
              <a:spcAft>
                <a:spcPts val="0"/>
              </a:spcAft>
              <a:buClr>
                <a:schemeClr val="lt1"/>
              </a:buClr>
              <a:buSzPts val="2600"/>
              <a:buNone/>
              <a:defRPr sz="2600">
                <a:solidFill>
                  <a:schemeClr val="lt1"/>
                </a:solidFill>
              </a:defRPr>
            </a:lvl3pPr>
            <a:lvl4pPr lvl="3" algn="ctr">
              <a:lnSpc>
                <a:spcPct val="100000"/>
              </a:lnSpc>
              <a:spcBef>
                <a:spcPts val="0"/>
              </a:spcBef>
              <a:spcAft>
                <a:spcPts val="0"/>
              </a:spcAft>
              <a:buClr>
                <a:schemeClr val="lt1"/>
              </a:buClr>
              <a:buSzPts val="2600"/>
              <a:buNone/>
              <a:defRPr sz="2600">
                <a:solidFill>
                  <a:schemeClr val="lt1"/>
                </a:solidFill>
              </a:defRPr>
            </a:lvl4pPr>
            <a:lvl5pPr lvl="4" algn="ctr">
              <a:lnSpc>
                <a:spcPct val="100000"/>
              </a:lnSpc>
              <a:spcBef>
                <a:spcPts val="0"/>
              </a:spcBef>
              <a:spcAft>
                <a:spcPts val="0"/>
              </a:spcAft>
              <a:buClr>
                <a:schemeClr val="lt1"/>
              </a:buClr>
              <a:buSzPts val="2600"/>
              <a:buNone/>
              <a:defRPr sz="2600">
                <a:solidFill>
                  <a:schemeClr val="lt1"/>
                </a:solidFill>
              </a:defRPr>
            </a:lvl5pPr>
            <a:lvl6pPr lvl="5" algn="ctr">
              <a:lnSpc>
                <a:spcPct val="100000"/>
              </a:lnSpc>
              <a:spcBef>
                <a:spcPts val="0"/>
              </a:spcBef>
              <a:spcAft>
                <a:spcPts val="0"/>
              </a:spcAft>
              <a:buClr>
                <a:schemeClr val="lt1"/>
              </a:buClr>
              <a:buSzPts val="2600"/>
              <a:buNone/>
              <a:defRPr sz="2600">
                <a:solidFill>
                  <a:schemeClr val="lt1"/>
                </a:solidFill>
              </a:defRPr>
            </a:lvl6pPr>
            <a:lvl7pPr lvl="6" algn="ctr">
              <a:lnSpc>
                <a:spcPct val="100000"/>
              </a:lnSpc>
              <a:spcBef>
                <a:spcPts val="0"/>
              </a:spcBef>
              <a:spcAft>
                <a:spcPts val="0"/>
              </a:spcAft>
              <a:buClr>
                <a:schemeClr val="lt1"/>
              </a:buClr>
              <a:buSzPts val="2600"/>
              <a:buNone/>
              <a:defRPr sz="2600">
                <a:solidFill>
                  <a:schemeClr val="lt1"/>
                </a:solidFill>
              </a:defRPr>
            </a:lvl7pPr>
            <a:lvl8pPr lvl="7" algn="ctr">
              <a:lnSpc>
                <a:spcPct val="100000"/>
              </a:lnSpc>
              <a:spcBef>
                <a:spcPts val="0"/>
              </a:spcBef>
              <a:spcAft>
                <a:spcPts val="0"/>
              </a:spcAft>
              <a:buClr>
                <a:schemeClr val="lt1"/>
              </a:buClr>
              <a:buSzPts val="2600"/>
              <a:buNone/>
              <a:defRPr sz="2600">
                <a:solidFill>
                  <a:schemeClr val="lt1"/>
                </a:solidFill>
              </a:defRPr>
            </a:lvl8pPr>
            <a:lvl9pPr lvl="8" algn="ctr">
              <a:lnSpc>
                <a:spcPct val="100000"/>
              </a:lnSpc>
              <a:spcBef>
                <a:spcPts val="0"/>
              </a:spcBef>
              <a:spcAft>
                <a:spcPts val="0"/>
              </a:spcAft>
              <a:buClr>
                <a:schemeClr val="lt1"/>
              </a:buClr>
              <a:buSzPts val="2600"/>
              <a:buNone/>
              <a:defRPr sz="2600">
                <a:solidFill>
                  <a:schemeClr val="lt1"/>
                </a:solidFill>
              </a:defRPr>
            </a:lvl9pPr>
          </a:lstStyle>
          <a:p>
            <a:endParaRPr/>
          </a:p>
        </p:txBody>
      </p:sp>
      <p:pic>
        <p:nvPicPr>
          <p:cNvPr id="216" name="Google Shape;216;p42"/>
          <p:cNvPicPr preferRelativeResize="0"/>
          <p:nvPr/>
        </p:nvPicPr>
        <p:blipFill rotWithShape="1">
          <a:blip r:embed="rId3">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522">
          <p15:clr>
            <a:srgbClr val="FA7B17"/>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slide">
  <p:cSld name="CUSTOM_1_1_1">
    <p:bg>
      <p:bgPr>
        <a:solidFill>
          <a:schemeClr val="lt2"/>
        </a:solidFill>
        <a:effectLst/>
      </p:bgPr>
    </p:bg>
    <p:spTree>
      <p:nvGrpSpPr>
        <p:cNvPr id="1" name="Shape 217"/>
        <p:cNvGrpSpPr/>
        <p:nvPr/>
      </p:nvGrpSpPr>
      <p:grpSpPr>
        <a:xfrm>
          <a:off x="0" y="0"/>
          <a:ext cx="0" cy="0"/>
          <a:chOff x="0" y="0"/>
          <a:chExt cx="0" cy="0"/>
        </a:xfrm>
      </p:grpSpPr>
      <p:pic>
        <p:nvPicPr>
          <p:cNvPr id="218" name="Google Shape;218;p373"/>
          <p:cNvPicPr preferRelativeResize="0"/>
          <p:nvPr/>
        </p:nvPicPr>
        <p:blipFill rotWithShape="1">
          <a:blip r:embed="rId2">
            <a:alphaModFix/>
          </a:blip>
          <a:srcRect/>
          <a:stretch/>
        </p:blipFill>
        <p:spPr>
          <a:xfrm>
            <a:off x="0" y="11430"/>
            <a:ext cx="9144003" cy="5120640"/>
          </a:xfrm>
          <a:prstGeom prst="rect">
            <a:avLst/>
          </a:prstGeom>
          <a:noFill/>
          <a:ln>
            <a:noFill/>
          </a:ln>
        </p:spPr>
      </p:pic>
      <p:sp>
        <p:nvSpPr>
          <p:cNvPr id="219" name="Google Shape;219;p373"/>
          <p:cNvSpPr txBox="1">
            <a:spLocks noGrp="1"/>
          </p:cNvSpPr>
          <p:nvPr>
            <p:ph type="title"/>
          </p:nvPr>
        </p:nvSpPr>
        <p:spPr>
          <a:xfrm>
            <a:off x="916044" y="2115025"/>
            <a:ext cx="5212200" cy="9195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FFFFFF"/>
              </a:buClr>
              <a:buSzPts val="3400"/>
              <a:buNone/>
              <a:defRPr sz="3400">
                <a:solidFill>
                  <a:srgbClr val="FFFFFF"/>
                </a:solidFill>
              </a:defRPr>
            </a:lvl1pPr>
            <a:lvl2pPr lvl="1" algn="l">
              <a:lnSpc>
                <a:spcPct val="100000"/>
              </a:lnSpc>
              <a:spcBef>
                <a:spcPts val="600"/>
              </a:spcBef>
              <a:spcAft>
                <a:spcPts val="0"/>
              </a:spcAft>
              <a:buSzPts val="3400"/>
              <a:buNone/>
              <a:defRPr sz="3400"/>
            </a:lvl2pPr>
            <a:lvl3pPr lvl="2" algn="l">
              <a:lnSpc>
                <a:spcPct val="100000"/>
              </a:lnSpc>
              <a:spcBef>
                <a:spcPts val="0"/>
              </a:spcBef>
              <a:spcAft>
                <a:spcPts val="0"/>
              </a:spcAft>
              <a:buSzPts val="3400"/>
              <a:buNone/>
              <a:defRPr sz="3400"/>
            </a:lvl3pPr>
            <a:lvl4pPr lvl="3" algn="l">
              <a:lnSpc>
                <a:spcPct val="100000"/>
              </a:lnSpc>
              <a:spcBef>
                <a:spcPts val="0"/>
              </a:spcBef>
              <a:spcAft>
                <a:spcPts val="0"/>
              </a:spcAft>
              <a:buSzPts val="3400"/>
              <a:buNone/>
              <a:defRPr sz="3400"/>
            </a:lvl4pPr>
            <a:lvl5pPr lvl="4" algn="l">
              <a:lnSpc>
                <a:spcPct val="100000"/>
              </a:lnSpc>
              <a:spcBef>
                <a:spcPts val="0"/>
              </a:spcBef>
              <a:spcAft>
                <a:spcPts val="0"/>
              </a:spcAft>
              <a:buSzPts val="3400"/>
              <a:buNone/>
              <a:defRPr sz="3400"/>
            </a:lvl5pPr>
            <a:lvl6pPr lvl="5" algn="l">
              <a:lnSpc>
                <a:spcPct val="100000"/>
              </a:lnSpc>
              <a:spcBef>
                <a:spcPts val="0"/>
              </a:spcBef>
              <a:spcAft>
                <a:spcPts val="0"/>
              </a:spcAft>
              <a:buSzPts val="3400"/>
              <a:buNone/>
              <a:defRPr sz="3400"/>
            </a:lvl6pPr>
            <a:lvl7pPr lvl="6" algn="l">
              <a:lnSpc>
                <a:spcPct val="100000"/>
              </a:lnSpc>
              <a:spcBef>
                <a:spcPts val="0"/>
              </a:spcBef>
              <a:spcAft>
                <a:spcPts val="0"/>
              </a:spcAft>
              <a:buSzPts val="3400"/>
              <a:buNone/>
              <a:defRPr sz="3400"/>
            </a:lvl7pPr>
            <a:lvl8pPr lvl="7" algn="l">
              <a:lnSpc>
                <a:spcPct val="100000"/>
              </a:lnSpc>
              <a:spcBef>
                <a:spcPts val="0"/>
              </a:spcBef>
              <a:spcAft>
                <a:spcPts val="0"/>
              </a:spcAft>
              <a:buSzPts val="3400"/>
              <a:buNone/>
              <a:defRPr sz="3400"/>
            </a:lvl8pPr>
            <a:lvl9pPr lvl="8" algn="l">
              <a:lnSpc>
                <a:spcPct val="100000"/>
              </a:lnSpc>
              <a:spcBef>
                <a:spcPts val="0"/>
              </a:spcBef>
              <a:spcAft>
                <a:spcPts val="0"/>
              </a:spcAft>
              <a:buSzPts val="3400"/>
              <a:buNone/>
              <a:defRPr sz="3400"/>
            </a:lvl9pPr>
          </a:lstStyle>
          <a:p>
            <a:endParaRPr/>
          </a:p>
        </p:txBody>
      </p:sp>
      <p:sp>
        <p:nvSpPr>
          <p:cNvPr id="220" name="Google Shape;220;p373"/>
          <p:cNvSpPr txBox="1">
            <a:spLocks noGrp="1"/>
          </p:cNvSpPr>
          <p:nvPr>
            <p:ph type="subTitle" idx="1"/>
          </p:nvPr>
        </p:nvSpPr>
        <p:spPr>
          <a:xfrm>
            <a:off x="916044" y="3360725"/>
            <a:ext cx="5212200" cy="427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algn="l">
              <a:lnSpc>
                <a:spcPct val="115000"/>
              </a:lnSpc>
              <a:spcBef>
                <a:spcPts val="800"/>
              </a:spcBef>
              <a:spcAft>
                <a:spcPts val="0"/>
              </a:spcAft>
              <a:buSzPts val="1800"/>
              <a:buNone/>
              <a:defRPr/>
            </a:lvl2pPr>
            <a:lvl3pPr lvl="2" algn="l">
              <a:lnSpc>
                <a:spcPct val="115000"/>
              </a:lnSpc>
              <a:spcBef>
                <a:spcPts val="800"/>
              </a:spcBef>
              <a:spcAft>
                <a:spcPts val="0"/>
              </a:spcAft>
              <a:buSzPts val="1800"/>
              <a:buNone/>
              <a:defRPr/>
            </a:lvl3pPr>
            <a:lvl4pPr lvl="3" algn="l">
              <a:lnSpc>
                <a:spcPct val="115000"/>
              </a:lnSpc>
              <a:spcBef>
                <a:spcPts val="800"/>
              </a:spcBef>
              <a:spcAft>
                <a:spcPts val="0"/>
              </a:spcAft>
              <a:buSzPts val="1800"/>
              <a:buNone/>
              <a:defRPr/>
            </a:lvl4pPr>
            <a:lvl5pPr lvl="4" algn="l">
              <a:lnSpc>
                <a:spcPct val="115000"/>
              </a:lnSpc>
              <a:spcBef>
                <a:spcPts val="800"/>
              </a:spcBef>
              <a:spcAft>
                <a:spcPts val="0"/>
              </a:spcAft>
              <a:buSzPts val="1800"/>
              <a:buNone/>
              <a:defRPr/>
            </a:lvl5pPr>
            <a:lvl6pPr lvl="5" algn="l">
              <a:lnSpc>
                <a:spcPct val="115000"/>
              </a:lnSpc>
              <a:spcBef>
                <a:spcPts val="800"/>
              </a:spcBef>
              <a:spcAft>
                <a:spcPts val="0"/>
              </a:spcAft>
              <a:buSzPts val="1800"/>
              <a:buNone/>
              <a:defRPr/>
            </a:lvl6pPr>
            <a:lvl7pPr lvl="6" algn="l">
              <a:lnSpc>
                <a:spcPct val="115000"/>
              </a:lnSpc>
              <a:spcBef>
                <a:spcPts val="800"/>
              </a:spcBef>
              <a:spcAft>
                <a:spcPts val="0"/>
              </a:spcAft>
              <a:buSzPts val="1800"/>
              <a:buNone/>
              <a:defRPr/>
            </a:lvl7pPr>
            <a:lvl8pPr lvl="7" algn="l">
              <a:lnSpc>
                <a:spcPct val="115000"/>
              </a:lnSpc>
              <a:spcBef>
                <a:spcPts val="800"/>
              </a:spcBef>
              <a:spcAft>
                <a:spcPts val="0"/>
              </a:spcAft>
              <a:buSzPts val="1800"/>
              <a:buNone/>
              <a:defRPr/>
            </a:lvl8pPr>
            <a:lvl9pPr lvl="8" algn="l">
              <a:lnSpc>
                <a:spcPct val="115000"/>
              </a:lnSpc>
              <a:spcBef>
                <a:spcPts val="800"/>
              </a:spcBef>
              <a:spcAft>
                <a:spcPts val="800"/>
              </a:spcAft>
              <a:buSzPts val="1800"/>
              <a:buNone/>
              <a:defRPr/>
            </a:lvl9pPr>
          </a:lstStyle>
          <a:p>
            <a:endParaRPr/>
          </a:p>
        </p:txBody>
      </p:sp>
      <p:sp>
        <p:nvSpPr>
          <p:cNvPr id="221" name="Google Shape;221;p373"/>
          <p:cNvSpPr txBox="1">
            <a:spLocks noGrp="1"/>
          </p:cNvSpPr>
          <p:nvPr>
            <p:ph type="subTitle" idx="2"/>
          </p:nvPr>
        </p:nvSpPr>
        <p:spPr>
          <a:xfrm>
            <a:off x="916044" y="3808476"/>
            <a:ext cx="5212200" cy="427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algn="l">
              <a:lnSpc>
                <a:spcPct val="115000"/>
              </a:lnSpc>
              <a:spcBef>
                <a:spcPts val="800"/>
              </a:spcBef>
              <a:spcAft>
                <a:spcPts val="0"/>
              </a:spcAft>
              <a:buSzPts val="1800"/>
              <a:buNone/>
              <a:defRPr/>
            </a:lvl2pPr>
            <a:lvl3pPr lvl="2" algn="l">
              <a:lnSpc>
                <a:spcPct val="115000"/>
              </a:lnSpc>
              <a:spcBef>
                <a:spcPts val="800"/>
              </a:spcBef>
              <a:spcAft>
                <a:spcPts val="0"/>
              </a:spcAft>
              <a:buSzPts val="1800"/>
              <a:buNone/>
              <a:defRPr/>
            </a:lvl3pPr>
            <a:lvl4pPr lvl="3" algn="l">
              <a:lnSpc>
                <a:spcPct val="115000"/>
              </a:lnSpc>
              <a:spcBef>
                <a:spcPts val="800"/>
              </a:spcBef>
              <a:spcAft>
                <a:spcPts val="0"/>
              </a:spcAft>
              <a:buSzPts val="1800"/>
              <a:buNone/>
              <a:defRPr/>
            </a:lvl4pPr>
            <a:lvl5pPr lvl="4" algn="l">
              <a:lnSpc>
                <a:spcPct val="115000"/>
              </a:lnSpc>
              <a:spcBef>
                <a:spcPts val="800"/>
              </a:spcBef>
              <a:spcAft>
                <a:spcPts val="0"/>
              </a:spcAft>
              <a:buSzPts val="1800"/>
              <a:buNone/>
              <a:defRPr/>
            </a:lvl5pPr>
            <a:lvl6pPr lvl="5" algn="l">
              <a:lnSpc>
                <a:spcPct val="115000"/>
              </a:lnSpc>
              <a:spcBef>
                <a:spcPts val="800"/>
              </a:spcBef>
              <a:spcAft>
                <a:spcPts val="0"/>
              </a:spcAft>
              <a:buSzPts val="1800"/>
              <a:buNone/>
              <a:defRPr/>
            </a:lvl6pPr>
            <a:lvl7pPr lvl="6" algn="l">
              <a:lnSpc>
                <a:spcPct val="115000"/>
              </a:lnSpc>
              <a:spcBef>
                <a:spcPts val="800"/>
              </a:spcBef>
              <a:spcAft>
                <a:spcPts val="0"/>
              </a:spcAft>
              <a:buSzPts val="1800"/>
              <a:buNone/>
              <a:defRPr/>
            </a:lvl7pPr>
            <a:lvl8pPr lvl="7" algn="l">
              <a:lnSpc>
                <a:spcPct val="115000"/>
              </a:lnSpc>
              <a:spcBef>
                <a:spcPts val="800"/>
              </a:spcBef>
              <a:spcAft>
                <a:spcPts val="0"/>
              </a:spcAft>
              <a:buSzPts val="1800"/>
              <a:buNone/>
              <a:defRPr/>
            </a:lvl8pPr>
            <a:lvl9pPr lvl="8" algn="l">
              <a:lnSpc>
                <a:spcPct val="115000"/>
              </a:lnSpc>
              <a:spcBef>
                <a:spcPts val="800"/>
              </a:spcBef>
              <a:spcAft>
                <a:spcPts val="800"/>
              </a:spcAft>
              <a:buSzPts val="1800"/>
              <a:buNone/>
              <a:defRPr/>
            </a:lvl9pPr>
          </a:lstStyle>
          <a:p>
            <a:endParaRPr/>
          </a:p>
        </p:txBody>
      </p:sp>
      <p:pic>
        <p:nvPicPr>
          <p:cNvPr id="222" name="Google Shape;222;p373"/>
          <p:cNvPicPr preferRelativeResize="0"/>
          <p:nvPr/>
        </p:nvPicPr>
        <p:blipFill rotWithShape="1">
          <a:blip r:embed="rId3">
            <a:alphaModFix/>
          </a:blip>
          <a:srcRect/>
          <a:stretch/>
        </p:blipFill>
        <p:spPr>
          <a:xfrm>
            <a:off x="906113" y="1288115"/>
            <a:ext cx="1330453" cy="457200"/>
          </a:xfrm>
          <a:prstGeom prst="rect">
            <a:avLst/>
          </a:prstGeom>
          <a:noFill/>
          <a:ln>
            <a:noFill/>
          </a:ln>
        </p:spPr>
      </p:pic>
    </p:spTree>
  </p:cSld>
  <p:clrMapOvr>
    <a:masterClrMapping/>
  </p:clrMapOvr>
  <p:extLst>
    <p:ext uri="{DCECCB84-F9BA-43D5-87BE-67443E8EF086}">
      <p15:sldGuideLst xmlns:p15="http://schemas.microsoft.com/office/powerpoint/2012/main">
        <p15:guide id="1" pos="577">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idebar 1">
  <p:cSld name="CUSTOM_1_1">
    <p:spTree>
      <p:nvGrpSpPr>
        <p:cNvPr id="1" name="Shape 30"/>
        <p:cNvGrpSpPr/>
        <p:nvPr/>
      </p:nvGrpSpPr>
      <p:grpSpPr>
        <a:xfrm>
          <a:off x="0" y="0"/>
          <a:ext cx="0" cy="0"/>
          <a:chOff x="0" y="0"/>
          <a:chExt cx="0" cy="0"/>
        </a:xfrm>
      </p:grpSpPr>
      <p:sp>
        <p:nvSpPr>
          <p:cNvPr id="31" name="Google Shape;31;p274"/>
          <p:cNvSpPr/>
          <p:nvPr/>
        </p:nvSpPr>
        <p:spPr>
          <a:xfrm>
            <a:off x="0" y="0"/>
            <a:ext cx="35736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2" name="Google Shape;32;p274"/>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33" name="Google Shape;33;p274"/>
          <p:cNvSpPr txBox="1">
            <a:spLocks noGrp="1"/>
          </p:cNvSpPr>
          <p:nvPr>
            <p:ph type="title"/>
          </p:nvPr>
        </p:nvSpPr>
        <p:spPr>
          <a:xfrm>
            <a:off x="571499" y="1614450"/>
            <a:ext cx="2564400" cy="1914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rgbClr val="FFFFFF"/>
              </a:buClr>
              <a:buSzPts val="2300"/>
              <a:buNone/>
              <a:defRPr sz="2300">
                <a:solidFill>
                  <a:srgbClr val="FFFFFF"/>
                </a:solidFill>
              </a:defRPr>
            </a:lvl1pPr>
            <a:lvl2pPr lvl="1" algn="l">
              <a:lnSpc>
                <a:spcPct val="100000"/>
              </a:lnSpc>
              <a:spcBef>
                <a:spcPts val="0"/>
              </a:spcBef>
              <a:spcAft>
                <a:spcPts val="0"/>
              </a:spcAft>
              <a:buSzPts val="2300"/>
              <a:buNone/>
              <a:defRPr sz="2300"/>
            </a:lvl2pPr>
            <a:lvl3pPr lvl="2" algn="l">
              <a:lnSpc>
                <a:spcPct val="100000"/>
              </a:lnSpc>
              <a:spcBef>
                <a:spcPts val="0"/>
              </a:spcBef>
              <a:spcAft>
                <a:spcPts val="0"/>
              </a:spcAft>
              <a:buSzPts val="2300"/>
              <a:buNone/>
              <a:defRPr sz="2300"/>
            </a:lvl3pPr>
            <a:lvl4pPr lvl="3" algn="l">
              <a:lnSpc>
                <a:spcPct val="100000"/>
              </a:lnSpc>
              <a:spcBef>
                <a:spcPts val="0"/>
              </a:spcBef>
              <a:spcAft>
                <a:spcPts val="0"/>
              </a:spcAft>
              <a:buSzPts val="2300"/>
              <a:buNone/>
              <a:defRPr sz="2300"/>
            </a:lvl4pPr>
            <a:lvl5pPr lvl="4" algn="l">
              <a:lnSpc>
                <a:spcPct val="100000"/>
              </a:lnSpc>
              <a:spcBef>
                <a:spcPts val="0"/>
              </a:spcBef>
              <a:spcAft>
                <a:spcPts val="0"/>
              </a:spcAft>
              <a:buSzPts val="2300"/>
              <a:buNone/>
              <a:defRPr sz="2300"/>
            </a:lvl5pPr>
            <a:lvl6pPr lvl="5" algn="l">
              <a:lnSpc>
                <a:spcPct val="100000"/>
              </a:lnSpc>
              <a:spcBef>
                <a:spcPts val="0"/>
              </a:spcBef>
              <a:spcAft>
                <a:spcPts val="0"/>
              </a:spcAft>
              <a:buSzPts val="2300"/>
              <a:buNone/>
              <a:defRPr sz="2300"/>
            </a:lvl6pPr>
            <a:lvl7pPr lvl="6" algn="l">
              <a:lnSpc>
                <a:spcPct val="100000"/>
              </a:lnSpc>
              <a:spcBef>
                <a:spcPts val="0"/>
              </a:spcBef>
              <a:spcAft>
                <a:spcPts val="0"/>
              </a:spcAft>
              <a:buSzPts val="2300"/>
              <a:buNone/>
              <a:defRPr sz="2300"/>
            </a:lvl7pPr>
            <a:lvl8pPr lvl="7" algn="l">
              <a:lnSpc>
                <a:spcPct val="100000"/>
              </a:lnSpc>
              <a:spcBef>
                <a:spcPts val="0"/>
              </a:spcBef>
              <a:spcAft>
                <a:spcPts val="0"/>
              </a:spcAft>
              <a:buSzPts val="2300"/>
              <a:buNone/>
              <a:defRPr sz="2300"/>
            </a:lvl8pPr>
            <a:lvl9pPr lvl="8" algn="l">
              <a:lnSpc>
                <a:spcPct val="100000"/>
              </a:lnSpc>
              <a:spcBef>
                <a:spcPts val="0"/>
              </a:spcBef>
              <a:spcAft>
                <a:spcPts val="0"/>
              </a:spcAft>
              <a:buSzPts val="2300"/>
              <a:buNone/>
              <a:defRPr sz="2300"/>
            </a:lvl9pPr>
          </a:lstStyle>
          <a:p>
            <a:endParaRPr/>
          </a:p>
        </p:txBody>
      </p:sp>
      <p:pic>
        <p:nvPicPr>
          <p:cNvPr id="34" name="Google Shape;34;p274"/>
          <p:cNvPicPr preferRelativeResize="0"/>
          <p:nvPr/>
        </p:nvPicPr>
        <p:blipFill rotWithShape="1">
          <a:blip r:embed="rId3">
            <a:alphaModFix/>
          </a:blip>
          <a:srcRect t="29" b="28"/>
          <a:stretch/>
        </p:blipFill>
        <p:spPr>
          <a:xfrm>
            <a:off x="8183300" y="4690754"/>
            <a:ext cx="705625" cy="242596"/>
          </a:xfrm>
          <a:prstGeom prst="rect">
            <a:avLst/>
          </a:prstGeom>
          <a:noFill/>
          <a:ln>
            <a:noFill/>
          </a:ln>
        </p:spPr>
      </p:pic>
      <p:sp>
        <p:nvSpPr>
          <p:cNvPr id="35" name="Google Shape;35;p274"/>
          <p:cNvSpPr/>
          <p:nvPr/>
        </p:nvSpPr>
        <p:spPr>
          <a:xfrm>
            <a:off x="1918300" y="4052538"/>
            <a:ext cx="1655400" cy="1102500"/>
          </a:xfrm>
          <a:prstGeom prst="rect">
            <a:avLst/>
          </a:prstGeom>
          <a:solidFill>
            <a:schemeClr val="lt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360">
          <p15:clr>
            <a:srgbClr val="FA7B17"/>
          </p15:clr>
        </p15:guide>
        <p15:guide id="2" pos="5456">
          <p15:clr>
            <a:srgbClr val="E46962"/>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idebar">
  <p:cSld name="CUSTOM_1">
    <p:spTree>
      <p:nvGrpSpPr>
        <p:cNvPr id="1" name="Shape 223"/>
        <p:cNvGrpSpPr/>
        <p:nvPr/>
      </p:nvGrpSpPr>
      <p:grpSpPr>
        <a:xfrm>
          <a:off x="0" y="0"/>
          <a:ext cx="0" cy="0"/>
          <a:chOff x="0" y="0"/>
          <a:chExt cx="0" cy="0"/>
        </a:xfrm>
      </p:grpSpPr>
      <p:sp>
        <p:nvSpPr>
          <p:cNvPr id="224" name="Google Shape;224;p374"/>
          <p:cNvSpPr/>
          <p:nvPr/>
        </p:nvSpPr>
        <p:spPr>
          <a:xfrm>
            <a:off x="0" y="0"/>
            <a:ext cx="35736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5" name="Google Shape;225;p374"/>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226" name="Google Shape;226;p374"/>
          <p:cNvSpPr txBox="1">
            <a:spLocks noGrp="1"/>
          </p:cNvSpPr>
          <p:nvPr>
            <p:ph type="title"/>
          </p:nvPr>
        </p:nvSpPr>
        <p:spPr>
          <a:xfrm>
            <a:off x="571499" y="1614450"/>
            <a:ext cx="2564400" cy="1914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rgbClr val="FFFFFF"/>
              </a:buClr>
              <a:buSzPts val="2300"/>
              <a:buNone/>
              <a:defRPr sz="2300">
                <a:solidFill>
                  <a:srgbClr val="FFFFFF"/>
                </a:solidFill>
              </a:defRPr>
            </a:lvl1pPr>
            <a:lvl2pPr lvl="1" algn="l">
              <a:lnSpc>
                <a:spcPct val="100000"/>
              </a:lnSpc>
              <a:spcBef>
                <a:spcPts val="0"/>
              </a:spcBef>
              <a:spcAft>
                <a:spcPts val="0"/>
              </a:spcAft>
              <a:buSzPts val="2300"/>
              <a:buNone/>
              <a:defRPr sz="2300"/>
            </a:lvl2pPr>
            <a:lvl3pPr lvl="2" algn="l">
              <a:lnSpc>
                <a:spcPct val="100000"/>
              </a:lnSpc>
              <a:spcBef>
                <a:spcPts val="0"/>
              </a:spcBef>
              <a:spcAft>
                <a:spcPts val="0"/>
              </a:spcAft>
              <a:buSzPts val="2300"/>
              <a:buNone/>
              <a:defRPr sz="2300"/>
            </a:lvl3pPr>
            <a:lvl4pPr lvl="3" algn="l">
              <a:lnSpc>
                <a:spcPct val="100000"/>
              </a:lnSpc>
              <a:spcBef>
                <a:spcPts val="0"/>
              </a:spcBef>
              <a:spcAft>
                <a:spcPts val="0"/>
              </a:spcAft>
              <a:buSzPts val="2300"/>
              <a:buNone/>
              <a:defRPr sz="2300"/>
            </a:lvl4pPr>
            <a:lvl5pPr lvl="4" algn="l">
              <a:lnSpc>
                <a:spcPct val="100000"/>
              </a:lnSpc>
              <a:spcBef>
                <a:spcPts val="0"/>
              </a:spcBef>
              <a:spcAft>
                <a:spcPts val="0"/>
              </a:spcAft>
              <a:buSzPts val="2300"/>
              <a:buNone/>
              <a:defRPr sz="2300"/>
            </a:lvl5pPr>
            <a:lvl6pPr lvl="5" algn="l">
              <a:lnSpc>
                <a:spcPct val="100000"/>
              </a:lnSpc>
              <a:spcBef>
                <a:spcPts val="0"/>
              </a:spcBef>
              <a:spcAft>
                <a:spcPts val="0"/>
              </a:spcAft>
              <a:buSzPts val="2300"/>
              <a:buNone/>
              <a:defRPr sz="2300"/>
            </a:lvl6pPr>
            <a:lvl7pPr lvl="6" algn="l">
              <a:lnSpc>
                <a:spcPct val="100000"/>
              </a:lnSpc>
              <a:spcBef>
                <a:spcPts val="0"/>
              </a:spcBef>
              <a:spcAft>
                <a:spcPts val="0"/>
              </a:spcAft>
              <a:buSzPts val="2300"/>
              <a:buNone/>
              <a:defRPr sz="2300"/>
            </a:lvl7pPr>
            <a:lvl8pPr lvl="7" algn="l">
              <a:lnSpc>
                <a:spcPct val="100000"/>
              </a:lnSpc>
              <a:spcBef>
                <a:spcPts val="0"/>
              </a:spcBef>
              <a:spcAft>
                <a:spcPts val="0"/>
              </a:spcAft>
              <a:buSzPts val="2300"/>
              <a:buNone/>
              <a:defRPr sz="2300"/>
            </a:lvl8pPr>
            <a:lvl9pPr lvl="8" algn="l">
              <a:lnSpc>
                <a:spcPct val="100000"/>
              </a:lnSpc>
              <a:spcBef>
                <a:spcPts val="0"/>
              </a:spcBef>
              <a:spcAft>
                <a:spcPts val="0"/>
              </a:spcAft>
              <a:buSzPts val="2300"/>
              <a:buNone/>
              <a:defRPr sz="2300"/>
            </a:lvl9pPr>
          </a:lstStyle>
          <a:p>
            <a:endParaRPr/>
          </a:p>
        </p:txBody>
      </p:sp>
      <p:pic>
        <p:nvPicPr>
          <p:cNvPr id="227" name="Google Shape;227;p374"/>
          <p:cNvPicPr preferRelativeResize="0"/>
          <p:nvPr/>
        </p:nvPicPr>
        <p:blipFill rotWithShape="1">
          <a:blip r:embed="rId3">
            <a:alphaModFix/>
          </a:blip>
          <a:srcRect t="29" b="28"/>
          <a:stretch/>
        </p:blipFill>
        <p:spPr>
          <a:xfrm>
            <a:off x="8183300" y="4690754"/>
            <a:ext cx="705625" cy="242596"/>
          </a:xfrm>
          <a:prstGeom prst="rect">
            <a:avLst/>
          </a:prstGeom>
          <a:noFill/>
          <a:ln>
            <a:noFill/>
          </a:ln>
        </p:spPr>
      </p:pic>
    </p:spTree>
  </p:cSld>
  <p:clrMapOvr>
    <a:masterClrMapping/>
  </p:clrMapOvr>
  <p:extLst>
    <p:ext uri="{DCECCB84-F9BA-43D5-87BE-67443E8EF086}">
      <p15:sldGuideLst xmlns:p15="http://schemas.microsoft.com/office/powerpoint/2012/main">
        <p15:guide id="1" pos="360">
          <p15:clr>
            <a:srgbClr val="FA7B17"/>
          </p15:clr>
        </p15:guide>
        <p15:guide id="2" pos="5456">
          <p15:clr>
            <a:srgbClr val="E46962"/>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peaker bio">
  <p:cSld name="CUSTOM_2">
    <p:spTree>
      <p:nvGrpSpPr>
        <p:cNvPr id="1" name="Shape 228"/>
        <p:cNvGrpSpPr/>
        <p:nvPr/>
      </p:nvGrpSpPr>
      <p:grpSpPr>
        <a:xfrm>
          <a:off x="0" y="0"/>
          <a:ext cx="0" cy="0"/>
          <a:chOff x="0" y="0"/>
          <a:chExt cx="0" cy="0"/>
        </a:xfrm>
      </p:grpSpPr>
      <p:sp>
        <p:nvSpPr>
          <p:cNvPr id="229" name="Google Shape;229;p375"/>
          <p:cNvSpPr/>
          <p:nvPr/>
        </p:nvSpPr>
        <p:spPr>
          <a:xfrm>
            <a:off x="0" y="0"/>
            <a:ext cx="35736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30" name="Google Shape;230;p375"/>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231" name="Google Shape;231;p375"/>
          <p:cNvSpPr txBox="1">
            <a:spLocks noGrp="1"/>
          </p:cNvSpPr>
          <p:nvPr>
            <p:ph type="title"/>
          </p:nvPr>
        </p:nvSpPr>
        <p:spPr>
          <a:xfrm>
            <a:off x="494325" y="1159373"/>
            <a:ext cx="2581800" cy="5175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Clr>
                <a:srgbClr val="FFFFFF"/>
              </a:buClr>
              <a:buSzPts val="2300"/>
              <a:buNone/>
              <a:defRPr sz="2300">
                <a:solidFill>
                  <a:srgbClr val="FFFFFF"/>
                </a:solidFill>
              </a:defRPr>
            </a:lvl1pPr>
            <a:lvl2pPr lvl="1" algn="l">
              <a:lnSpc>
                <a:spcPct val="115000"/>
              </a:lnSpc>
              <a:spcBef>
                <a:spcPts val="0"/>
              </a:spcBef>
              <a:spcAft>
                <a:spcPts val="0"/>
              </a:spcAft>
              <a:buSzPts val="2700"/>
              <a:buNone/>
              <a:defRPr sz="2700"/>
            </a:lvl2pPr>
            <a:lvl3pPr lvl="2" algn="l">
              <a:lnSpc>
                <a:spcPct val="115000"/>
              </a:lnSpc>
              <a:spcBef>
                <a:spcPts val="0"/>
              </a:spcBef>
              <a:spcAft>
                <a:spcPts val="0"/>
              </a:spcAft>
              <a:buSzPts val="2700"/>
              <a:buNone/>
              <a:defRPr sz="2700"/>
            </a:lvl3pPr>
            <a:lvl4pPr lvl="3" algn="l">
              <a:lnSpc>
                <a:spcPct val="115000"/>
              </a:lnSpc>
              <a:spcBef>
                <a:spcPts val="0"/>
              </a:spcBef>
              <a:spcAft>
                <a:spcPts val="0"/>
              </a:spcAft>
              <a:buSzPts val="2700"/>
              <a:buNone/>
              <a:defRPr sz="2700"/>
            </a:lvl4pPr>
            <a:lvl5pPr lvl="4" algn="l">
              <a:lnSpc>
                <a:spcPct val="115000"/>
              </a:lnSpc>
              <a:spcBef>
                <a:spcPts val="0"/>
              </a:spcBef>
              <a:spcAft>
                <a:spcPts val="0"/>
              </a:spcAft>
              <a:buSzPts val="2700"/>
              <a:buNone/>
              <a:defRPr sz="2700"/>
            </a:lvl5pPr>
            <a:lvl6pPr lvl="5" algn="l">
              <a:lnSpc>
                <a:spcPct val="115000"/>
              </a:lnSpc>
              <a:spcBef>
                <a:spcPts val="0"/>
              </a:spcBef>
              <a:spcAft>
                <a:spcPts val="0"/>
              </a:spcAft>
              <a:buSzPts val="2700"/>
              <a:buNone/>
              <a:defRPr sz="2700"/>
            </a:lvl6pPr>
            <a:lvl7pPr lvl="6" algn="l">
              <a:lnSpc>
                <a:spcPct val="115000"/>
              </a:lnSpc>
              <a:spcBef>
                <a:spcPts val="0"/>
              </a:spcBef>
              <a:spcAft>
                <a:spcPts val="0"/>
              </a:spcAft>
              <a:buSzPts val="2700"/>
              <a:buNone/>
              <a:defRPr sz="2700"/>
            </a:lvl7pPr>
            <a:lvl8pPr lvl="7" algn="l">
              <a:lnSpc>
                <a:spcPct val="115000"/>
              </a:lnSpc>
              <a:spcBef>
                <a:spcPts val="0"/>
              </a:spcBef>
              <a:spcAft>
                <a:spcPts val="0"/>
              </a:spcAft>
              <a:buSzPts val="2700"/>
              <a:buNone/>
              <a:defRPr sz="2700"/>
            </a:lvl8pPr>
            <a:lvl9pPr lvl="8" algn="l">
              <a:lnSpc>
                <a:spcPct val="115000"/>
              </a:lnSpc>
              <a:spcBef>
                <a:spcPts val="0"/>
              </a:spcBef>
              <a:spcAft>
                <a:spcPts val="0"/>
              </a:spcAft>
              <a:buSzPts val="2700"/>
              <a:buNone/>
              <a:defRPr sz="2700"/>
            </a:lvl9pPr>
          </a:lstStyle>
          <a:p>
            <a:endParaRPr/>
          </a:p>
        </p:txBody>
      </p:sp>
      <p:sp>
        <p:nvSpPr>
          <p:cNvPr id="232" name="Google Shape;232;p375"/>
          <p:cNvSpPr txBox="1">
            <a:spLocks noGrp="1"/>
          </p:cNvSpPr>
          <p:nvPr>
            <p:ph type="subTitle" idx="1"/>
          </p:nvPr>
        </p:nvSpPr>
        <p:spPr>
          <a:xfrm>
            <a:off x="538275" y="3467382"/>
            <a:ext cx="2493900" cy="5175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FFFFFF"/>
              </a:buClr>
              <a:buSzPts val="1300"/>
              <a:buNone/>
              <a:defRPr sz="1300">
                <a:solidFill>
                  <a:srgbClr val="FFFFFF"/>
                </a:solidFill>
              </a:defRPr>
            </a:lvl1pPr>
            <a:lvl2pPr lvl="1" algn="l">
              <a:lnSpc>
                <a:spcPct val="115000"/>
              </a:lnSpc>
              <a:spcBef>
                <a:spcPts val="800"/>
              </a:spcBef>
              <a:spcAft>
                <a:spcPts val="0"/>
              </a:spcAft>
              <a:buSzPts val="1300"/>
              <a:buNone/>
              <a:defRPr sz="1300"/>
            </a:lvl2pPr>
            <a:lvl3pPr lvl="2" algn="l">
              <a:lnSpc>
                <a:spcPct val="115000"/>
              </a:lnSpc>
              <a:spcBef>
                <a:spcPts val="800"/>
              </a:spcBef>
              <a:spcAft>
                <a:spcPts val="0"/>
              </a:spcAft>
              <a:buSzPts val="1300"/>
              <a:buNone/>
              <a:defRPr sz="1300"/>
            </a:lvl3pPr>
            <a:lvl4pPr lvl="3" algn="l">
              <a:lnSpc>
                <a:spcPct val="115000"/>
              </a:lnSpc>
              <a:spcBef>
                <a:spcPts val="800"/>
              </a:spcBef>
              <a:spcAft>
                <a:spcPts val="0"/>
              </a:spcAft>
              <a:buSzPts val="1300"/>
              <a:buNone/>
              <a:defRPr sz="1300"/>
            </a:lvl4pPr>
            <a:lvl5pPr lvl="4" algn="l">
              <a:lnSpc>
                <a:spcPct val="115000"/>
              </a:lnSpc>
              <a:spcBef>
                <a:spcPts val="800"/>
              </a:spcBef>
              <a:spcAft>
                <a:spcPts val="0"/>
              </a:spcAft>
              <a:buSzPts val="1300"/>
              <a:buNone/>
              <a:defRPr sz="1300"/>
            </a:lvl5pPr>
            <a:lvl6pPr lvl="5" algn="l">
              <a:lnSpc>
                <a:spcPct val="115000"/>
              </a:lnSpc>
              <a:spcBef>
                <a:spcPts val="800"/>
              </a:spcBef>
              <a:spcAft>
                <a:spcPts val="0"/>
              </a:spcAft>
              <a:buSzPts val="1300"/>
              <a:buNone/>
              <a:defRPr sz="1300"/>
            </a:lvl6pPr>
            <a:lvl7pPr lvl="6" algn="l">
              <a:lnSpc>
                <a:spcPct val="115000"/>
              </a:lnSpc>
              <a:spcBef>
                <a:spcPts val="800"/>
              </a:spcBef>
              <a:spcAft>
                <a:spcPts val="0"/>
              </a:spcAft>
              <a:buSzPts val="1300"/>
              <a:buNone/>
              <a:defRPr sz="1300"/>
            </a:lvl7pPr>
            <a:lvl8pPr lvl="7" algn="l">
              <a:lnSpc>
                <a:spcPct val="115000"/>
              </a:lnSpc>
              <a:spcBef>
                <a:spcPts val="800"/>
              </a:spcBef>
              <a:spcAft>
                <a:spcPts val="0"/>
              </a:spcAft>
              <a:buSzPts val="1300"/>
              <a:buNone/>
              <a:defRPr sz="1300"/>
            </a:lvl8pPr>
            <a:lvl9pPr lvl="8" algn="l">
              <a:lnSpc>
                <a:spcPct val="115000"/>
              </a:lnSpc>
              <a:spcBef>
                <a:spcPts val="800"/>
              </a:spcBef>
              <a:spcAft>
                <a:spcPts val="800"/>
              </a:spcAft>
              <a:buSzPts val="1300"/>
              <a:buNone/>
              <a:defRPr sz="1300"/>
            </a:lvl9pPr>
          </a:lstStyle>
          <a:p>
            <a:endParaRPr/>
          </a:p>
        </p:txBody>
      </p:sp>
      <p:sp>
        <p:nvSpPr>
          <p:cNvPr id="233" name="Google Shape;233;p375"/>
          <p:cNvSpPr txBox="1">
            <a:spLocks noGrp="1"/>
          </p:cNvSpPr>
          <p:nvPr>
            <p:ph type="subTitle" idx="2"/>
          </p:nvPr>
        </p:nvSpPr>
        <p:spPr>
          <a:xfrm>
            <a:off x="4357191" y="997153"/>
            <a:ext cx="4104300" cy="33165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dk1"/>
              </a:buClr>
              <a:buSzPts val="1400"/>
              <a:buFont typeface="Inter"/>
              <a:buNone/>
              <a:defRPr sz="1400">
                <a:solidFill>
                  <a:schemeClr val="dk1"/>
                </a:solidFill>
                <a:latin typeface="Inter"/>
                <a:ea typeface="Inter"/>
                <a:cs typeface="Inter"/>
                <a:sym typeface="Inter"/>
              </a:defRPr>
            </a:lvl1pPr>
            <a:lvl2pPr lvl="1" algn="l">
              <a:lnSpc>
                <a:spcPct val="115000"/>
              </a:lnSpc>
              <a:spcBef>
                <a:spcPts val="800"/>
              </a:spcBef>
              <a:spcAft>
                <a:spcPts val="0"/>
              </a:spcAft>
              <a:buSzPts val="1400"/>
              <a:buNone/>
              <a:defRPr sz="1400"/>
            </a:lvl2pPr>
            <a:lvl3pPr lvl="2" algn="l">
              <a:lnSpc>
                <a:spcPct val="115000"/>
              </a:lnSpc>
              <a:spcBef>
                <a:spcPts val="800"/>
              </a:spcBef>
              <a:spcAft>
                <a:spcPts val="0"/>
              </a:spcAft>
              <a:buSzPts val="1400"/>
              <a:buNone/>
              <a:defRPr sz="1400"/>
            </a:lvl3pPr>
            <a:lvl4pPr lvl="3" algn="l">
              <a:lnSpc>
                <a:spcPct val="115000"/>
              </a:lnSpc>
              <a:spcBef>
                <a:spcPts val="800"/>
              </a:spcBef>
              <a:spcAft>
                <a:spcPts val="0"/>
              </a:spcAft>
              <a:buSzPts val="1400"/>
              <a:buNone/>
              <a:defRPr sz="1400"/>
            </a:lvl4pPr>
            <a:lvl5pPr lvl="4" algn="l">
              <a:lnSpc>
                <a:spcPct val="115000"/>
              </a:lnSpc>
              <a:spcBef>
                <a:spcPts val="800"/>
              </a:spcBef>
              <a:spcAft>
                <a:spcPts val="0"/>
              </a:spcAft>
              <a:buSzPts val="1400"/>
              <a:buNone/>
              <a:defRPr sz="1400"/>
            </a:lvl5pPr>
            <a:lvl6pPr lvl="5" algn="l">
              <a:lnSpc>
                <a:spcPct val="115000"/>
              </a:lnSpc>
              <a:spcBef>
                <a:spcPts val="800"/>
              </a:spcBef>
              <a:spcAft>
                <a:spcPts val="0"/>
              </a:spcAft>
              <a:buSzPts val="1400"/>
              <a:buNone/>
              <a:defRPr sz="1400"/>
            </a:lvl6pPr>
            <a:lvl7pPr lvl="6" algn="l">
              <a:lnSpc>
                <a:spcPct val="115000"/>
              </a:lnSpc>
              <a:spcBef>
                <a:spcPts val="800"/>
              </a:spcBef>
              <a:spcAft>
                <a:spcPts val="0"/>
              </a:spcAft>
              <a:buSzPts val="1400"/>
              <a:buNone/>
              <a:defRPr sz="1400"/>
            </a:lvl7pPr>
            <a:lvl8pPr lvl="7" algn="l">
              <a:lnSpc>
                <a:spcPct val="115000"/>
              </a:lnSpc>
              <a:spcBef>
                <a:spcPts val="800"/>
              </a:spcBef>
              <a:spcAft>
                <a:spcPts val="0"/>
              </a:spcAft>
              <a:buSzPts val="1400"/>
              <a:buNone/>
              <a:defRPr sz="1400"/>
            </a:lvl8pPr>
            <a:lvl9pPr lvl="8" algn="l">
              <a:lnSpc>
                <a:spcPct val="115000"/>
              </a:lnSpc>
              <a:spcBef>
                <a:spcPts val="800"/>
              </a:spcBef>
              <a:spcAft>
                <a:spcPts val="800"/>
              </a:spcAft>
              <a:buSzPts val="1400"/>
              <a:buNone/>
              <a:defRPr sz="1400"/>
            </a:lvl9pPr>
          </a:lstStyle>
          <a:p>
            <a:endParaRPr/>
          </a:p>
        </p:txBody>
      </p:sp>
      <p:pic>
        <p:nvPicPr>
          <p:cNvPr id="234" name="Google Shape;234;p375"/>
          <p:cNvPicPr preferRelativeResize="0"/>
          <p:nvPr/>
        </p:nvPicPr>
        <p:blipFill rotWithShape="1">
          <a:blip r:embed="rId3">
            <a:alphaModFix/>
          </a:blip>
          <a:srcRect t="29" b="28"/>
          <a:stretch/>
        </p:blipFill>
        <p:spPr>
          <a:xfrm>
            <a:off x="8183300" y="4690754"/>
            <a:ext cx="705625" cy="242596"/>
          </a:xfrm>
          <a:prstGeom prst="rect">
            <a:avLst/>
          </a:prstGeom>
          <a:noFill/>
          <a:ln>
            <a:noFill/>
          </a:ln>
        </p:spPr>
      </p:pic>
    </p:spTree>
  </p:cSld>
  <p:clrMapOvr>
    <a:masterClrMapping/>
  </p:clrMapOvr>
  <p:extLst>
    <p:ext uri="{DCECCB84-F9BA-43D5-87BE-67443E8EF086}">
      <p15:sldGuideLst xmlns:p15="http://schemas.microsoft.com/office/powerpoint/2012/main">
        <p15:guide id="1" pos="360">
          <p15:clr>
            <a:srgbClr val="E46962"/>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peaker transition - mono">
  <p:cSld name="Blank White_1_1">
    <p:bg>
      <p:bgPr>
        <a:solidFill>
          <a:schemeClr val="lt2"/>
        </a:solidFill>
        <a:effectLst/>
      </p:bgPr>
    </p:bg>
    <p:spTree>
      <p:nvGrpSpPr>
        <p:cNvPr id="1" name="Shape 235"/>
        <p:cNvGrpSpPr/>
        <p:nvPr/>
      </p:nvGrpSpPr>
      <p:grpSpPr>
        <a:xfrm>
          <a:off x="0" y="0"/>
          <a:ext cx="0" cy="0"/>
          <a:chOff x="0" y="0"/>
          <a:chExt cx="0" cy="0"/>
        </a:xfrm>
      </p:grpSpPr>
      <p:pic>
        <p:nvPicPr>
          <p:cNvPr id="236" name="Google Shape;236;p376"/>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237" name="Google Shape;237;p376"/>
          <p:cNvSpPr txBox="1">
            <a:spLocks noGrp="1"/>
          </p:cNvSpPr>
          <p:nvPr>
            <p:ph type="title"/>
          </p:nvPr>
        </p:nvSpPr>
        <p:spPr>
          <a:xfrm>
            <a:off x="1257300" y="1924325"/>
            <a:ext cx="4846500" cy="8529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FFFFFF"/>
              </a:buClr>
              <a:buSzPts val="3000"/>
              <a:buNone/>
              <a:defRPr>
                <a:solidFill>
                  <a:srgbClr val="FFFFFF"/>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38" name="Google Shape;238;p376"/>
          <p:cNvSpPr txBox="1">
            <a:spLocks noGrp="1"/>
          </p:cNvSpPr>
          <p:nvPr>
            <p:ph type="subTitle" idx="1"/>
          </p:nvPr>
        </p:nvSpPr>
        <p:spPr>
          <a:xfrm>
            <a:off x="1257300" y="2825738"/>
            <a:ext cx="4846500" cy="517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300"/>
              <a:buNone/>
              <a:defRPr sz="1300">
                <a:solidFill>
                  <a:srgbClr val="FFFFFF"/>
                </a:solidFill>
              </a:defRPr>
            </a:lvl1pPr>
            <a:lvl2pPr lvl="1" algn="l">
              <a:lnSpc>
                <a:spcPct val="100000"/>
              </a:lnSpc>
              <a:spcBef>
                <a:spcPts val="800"/>
              </a:spcBef>
              <a:spcAft>
                <a:spcPts val="0"/>
              </a:spcAft>
              <a:buSzPts val="1300"/>
              <a:buNone/>
              <a:defRPr sz="1300"/>
            </a:lvl2pPr>
            <a:lvl3pPr lvl="2" algn="l">
              <a:lnSpc>
                <a:spcPct val="100000"/>
              </a:lnSpc>
              <a:spcBef>
                <a:spcPts val="800"/>
              </a:spcBef>
              <a:spcAft>
                <a:spcPts val="0"/>
              </a:spcAft>
              <a:buSzPts val="1300"/>
              <a:buNone/>
              <a:defRPr sz="1300"/>
            </a:lvl3pPr>
            <a:lvl4pPr lvl="3" algn="l">
              <a:lnSpc>
                <a:spcPct val="100000"/>
              </a:lnSpc>
              <a:spcBef>
                <a:spcPts val="800"/>
              </a:spcBef>
              <a:spcAft>
                <a:spcPts val="0"/>
              </a:spcAft>
              <a:buSzPts val="1300"/>
              <a:buNone/>
              <a:defRPr sz="1300"/>
            </a:lvl4pPr>
            <a:lvl5pPr lvl="4" algn="l">
              <a:lnSpc>
                <a:spcPct val="100000"/>
              </a:lnSpc>
              <a:spcBef>
                <a:spcPts val="800"/>
              </a:spcBef>
              <a:spcAft>
                <a:spcPts val="0"/>
              </a:spcAft>
              <a:buSzPts val="1300"/>
              <a:buNone/>
              <a:defRPr sz="1300"/>
            </a:lvl5pPr>
            <a:lvl6pPr lvl="5" algn="l">
              <a:lnSpc>
                <a:spcPct val="100000"/>
              </a:lnSpc>
              <a:spcBef>
                <a:spcPts val="800"/>
              </a:spcBef>
              <a:spcAft>
                <a:spcPts val="0"/>
              </a:spcAft>
              <a:buSzPts val="1300"/>
              <a:buNone/>
              <a:defRPr sz="1300"/>
            </a:lvl6pPr>
            <a:lvl7pPr lvl="6" algn="l">
              <a:lnSpc>
                <a:spcPct val="100000"/>
              </a:lnSpc>
              <a:spcBef>
                <a:spcPts val="800"/>
              </a:spcBef>
              <a:spcAft>
                <a:spcPts val="0"/>
              </a:spcAft>
              <a:buSzPts val="1300"/>
              <a:buNone/>
              <a:defRPr sz="1300"/>
            </a:lvl7pPr>
            <a:lvl8pPr lvl="7" algn="l">
              <a:lnSpc>
                <a:spcPct val="100000"/>
              </a:lnSpc>
              <a:spcBef>
                <a:spcPts val="800"/>
              </a:spcBef>
              <a:spcAft>
                <a:spcPts val="0"/>
              </a:spcAft>
              <a:buSzPts val="1300"/>
              <a:buNone/>
              <a:defRPr sz="1300"/>
            </a:lvl8pPr>
            <a:lvl9pPr lvl="8" algn="l">
              <a:lnSpc>
                <a:spcPct val="100000"/>
              </a:lnSpc>
              <a:spcBef>
                <a:spcPts val="800"/>
              </a:spcBef>
              <a:spcAft>
                <a:spcPts val="800"/>
              </a:spcAft>
              <a:buSzPts val="1300"/>
              <a:buNone/>
              <a:defRPr sz="1300"/>
            </a:lvl9pPr>
          </a:lstStyle>
          <a:p>
            <a:endParaRPr/>
          </a:p>
        </p:txBody>
      </p:sp>
      <p:pic>
        <p:nvPicPr>
          <p:cNvPr id="239" name="Google Shape;239;p376"/>
          <p:cNvPicPr preferRelativeResize="0"/>
          <p:nvPr/>
        </p:nvPicPr>
        <p:blipFill rotWithShape="1">
          <a:blip r:embed="rId3">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792">
          <p15:clr>
            <a:srgbClr val="FA7B17"/>
          </p15:clr>
        </p15:guide>
        <p15:guide id="2" orient="horz" pos="1407">
          <p15:clr>
            <a:srgbClr val="FA7B17"/>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peaker transition - color">
  <p:cSld name="Blank White_1_1_2">
    <p:bg>
      <p:bgPr>
        <a:solidFill>
          <a:schemeClr val="lt2"/>
        </a:solidFill>
        <a:effectLst/>
      </p:bgPr>
    </p:bg>
    <p:spTree>
      <p:nvGrpSpPr>
        <p:cNvPr id="1" name="Shape 240"/>
        <p:cNvGrpSpPr/>
        <p:nvPr/>
      </p:nvGrpSpPr>
      <p:grpSpPr>
        <a:xfrm>
          <a:off x="0" y="0"/>
          <a:ext cx="0" cy="0"/>
          <a:chOff x="0" y="0"/>
          <a:chExt cx="0" cy="0"/>
        </a:xfrm>
      </p:grpSpPr>
      <p:pic>
        <p:nvPicPr>
          <p:cNvPr id="241" name="Google Shape;241;p377"/>
          <p:cNvPicPr preferRelativeResize="0"/>
          <p:nvPr/>
        </p:nvPicPr>
        <p:blipFill rotWithShape="1">
          <a:blip r:embed="rId2">
            <a:alphaModFix/>
          </a:blip>
          <a:srcRect/>
          <a:stretch/>
        </p:blipFill>
        <p:spPr>
          <a:xfrm>
            <a:off x="0" y="-11430"/>
            <a:ext cx="9144003" cy="5166361"/>
          </a:xfrm>
          <a:prstGeom prst="rect">
            <a:avLst/>
          </a:prstGeom>
          <a:noFill/>
          <a:ln>
            <a:noFill/>
          </a:ln>
        </p:spPr>
      </p:pic>
      <p:pic>
        <p:nvPicPr>
          <p:cNvPr id="242" name="Google Shape;242;p377"/>
          <p:cNvPicPr preferRelativeResize="0"/>
          <p:nvPr/>
        </p:nvPicPr>
        <p:blipFill rotWithShape="1">
          <a:blip r:embed="rId3">
            <a:alphaModFix/>
          </a:blip>
          <a:srcRect/>
          <a:stretch/>
        </p:blipFill>
        <p:spPr>
          <a:xfrm>
            <a:off x="8183702" y="4691125"/>
            <a:ext cx="703049" cy="241850"/>
          </a:xfrm>
          <a:prstGeom prst="rect">
            <a:avLst/>
          </a:prstGeom>
          <a:noFill/>
          <a:ln>
            <a:noFill/>
          </a:ln>
        </p:spPr>
      </p:pic>
      <p:sp>
        <p:nvSpPr>
          <p:cNvPr id="243" name="Google Shape;243;p377"/>
          <p:cNvSpPr txBox="1">
            <a:spLocks noGrp="1"/>
          </p:cNvSpPr>
          <p:nvPr>
            <p:ph type="title"/>
          </p:nvPr>
        </p:nvSpPr>
        <p:spPr>
          <a:xfrm>
            <a:off x="1257300" y="1924325"/>
            <a:ext cx="4846500" cy="8529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FFFFFF"/>
              </a:buClr>
              <a:buSzPts val="3000"/>
              <a:buNone/>
              <a:defRPr>
                <a:solidFill>
                  <a:srgbClr val="FFFFFF"/>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44" name="Google Shape;244;p377"/>
          <p:cNvSpPr txBox="1">
            <a:spLocks noGrp="1"/>
          </p:cNvSpPr>
          <p:nvPr>
            <p:ph type="subTitle" idx="1"/>
          </p:nvPr>
        </p:nvSpPr>
        <p:spPr>
          <a:xfrm>
            <a:off x="1257300" y="2825738"/>
            <a:ext cx="4846500" cy="517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300"/>
              <a:buNone/>
              <a:defRPr sz="1300">
                <a:solidFill>
                  <a:srgbClr val="FFFFFF"/>
                </a:solidFill>
              </a:defRPr>
            </a:lvl1pPr>
            <a:lvl2pPr lvl="1" algn="l">
              <a:lnSpc>
                <a:spcPct val="115000"/>
              </a:lnSpc>
              <a:spcBef>
                <a:spcPts val="800"/>
              </a:spcBef>
              <a:spcAft>
                <a:spcPts val="0"/>
              </a:spcAft>
              <a:buSzPts val="1300"/>
              <a:buNone/>
              <a:defRPr sz="1300"/>
            </a:lvl2pPr>
            <a:lvl3pPr lvl="2" algn="l">
              <a:lnSpc>
                <a:spcPct val="115000"/>
              </a:lnSpc>
              <a:spcBef>
                <a:spcPts val="800"/>
              </a:spcBef>
              <a:spcAft>
                <a:spcPts val="0"/>
              </a:spcAft>
              <a:buSzPts val="1300"/>
              <a:buNone/>
              <a:defRPr sz="1300"/>
            </a:lvl3pPr>
            <a:lvl4pPr lvl="3" algn="l">
              <a:lnSpc>
                <a:spcPct val="115000"/>
              </a:lnSpc>
              <a:spcBef>
                <a:spcPts val="800"/>
              </a:spcBef>
              <a:spcAft>
                <a:spcPts val="0"/>
              </a:spcAft>
              <a:buSzPts val="1300"/>
              <a:buNone/>
              <a:defRPr sz="1300"/>
            </a:lvl4pPr>
            <a:lvl5pPr lvl="4" algn="l">
              <a:lnSpc>
                <a:spcPct val="115000"/>
              </a:lnSpc>
              <a:spcBef>
                <a:spcPts val="800"/>
              </a:spcBef>
              <a:spcAft>
                <a:spcPts val="0"/>
              </a:spcAft>
              <a:buSzPts val="1300"/>
              <a:buNone/>
              <a:defRPr sz="1300"/>
            </a:lvl5pPr>
            <a:lvl6pPr lvl="5" algn="l">
              <a:lnSpc>
                <a:spcPct val="115000"/>
              </a:lnSpc>
              <a:spcBef>
                <a:spcPts val="800"/>
              </a:spcBef>
              <a:spcAft>
                <a:spcPts val="0"/>
              </a:spcAft>
              <a:buSzPts val="1300"/>
              <a:buNone/>
              <a:defRPr sz="1300"/>
            </a:lvl6pPr>
            <a:lvl7pPr lvl="6" algn="l">
              <a:lnSpc>
                <a:spcPct val="115000"/>
              </a:lnSpc>
              <a:spcBef>
                <a:spcPts val="800"/>
              </a:spcBef>
              <a:spcAft>
                <a:spcPts val="0"/>
              </a:spcAft>
              <a:buSzPts val="1300"/>
              <a:buNone/>
              <a:defRPr sz="1300"/>
            </a:lvl7pPr>
            <a:lvl8pPr lvl="7" algn="l">
              <a:lnSpc>
                <a:spcPct val="115000"/>
              </a:lnSpc>
              <a:spcBef>
                <a:spcPts val="800"/>
              </a:spcBef>
              <a:spcAft>
                <a:spcPts val="0"/>
              </a:spcAft>
              <a:buSzPts val="1300"/>
              <a:buNone/>
              <a:defRPr sz="1300"/>
            </a:lvl8pPr>
            <a:lvl9pPr lvl="8" algn="l">
              <a:lnSpc>
                <a:spcPct val="115000"/>
              </a:lnSpc>
              <a:spcBef>
                <a:spcPts val="800"/>
              </a:spcBef>
              <a:spcAft>
                <a:spcPts val="800"/>
              </a:spcAft>
              <a:buSzPts val="1300"/>
              <a:buNone/>
              <a:defRPr sz="1300"/>
            </a:lvl9pPr>
          </a:lstStyle>
          <a:p>
            <a:endParaRPr/>
          </a:p>
        </p:txBody>
      </p:sp>
    </p:spTree>
  </p:cSld>
  <p:clrMapOvr>
    <a:masterClrMapping/>
  </p:clrMapOvr>
  <p:extLst>
    <p:ext uri="{DCECCB84-F9BA-43D5-87BE-67443E8EF086}">
      <p15:sldGuideLst xmlns:p15="http://schemas.microsoft.com/office/powerpoint/2012/main">
        <p15:guide id="1" pos="792">
          <p15:clr>
            <a:srgbClr val="FA7B17"/>
          </p15:clr>
        </p15:guide>
        <p15:guide id="2" orient="horz" pos="1407">
          <p15:clr>
            <a:srgbClr val="FA7B17"/>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Light left">
  <p:cSld name="Blank White_1_1_1_1_1_1_1_2_1_1_2">
    <p:spTree>
      <p:nvGrpSpPr>
        <p:cNvPr id="1" name="Shape 245"/>
        <p:cNvGrpSpPr/>
        <p:nvPr/>
      </p:nvGrpSpPr>
      <p:grpSpPr>
        <a:xfrm>
          <a:off x="0" y="0"/>
          <a:ext cx="0" cy="0"/>
          <a:chOff x="0" y="0"/>
          <a:chExt cx="0" cy="0"/>
        </a:xfrm>
      </p:grpSpPr>
      <p:sp>
        <p:nvSpPr>
          <p:cNvPr id="246" name="Google Shape;246;p378"/>
          <p:cNvSpPr txBox="1">
            <a:spLocks noGrp="1"/>
          </p:cNvSpPr>
          <p:nvPr>
            <p:ph type="title"/>
          </p:nvPr>
        </p:nvSpPr>
        <p:spPr>
          <a:xfrm>
            <a:off x="685800" y="507132"/>
            <a:ext cx="7236900" cy="81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247" name="Google Shape;247;p378"/>
          <p:cNvSpPr txBox="1">
            <a:spLocks noGrp="1"/>
          </p:cNvSpPr>
          <p:nvPr>
            <p:ph type="subTitle" idx="1"/>
          </p:nvPr>
        </p:nvSpPr>
        <p:spPr>
          <a:xfrm>
            <a:off x="685800" y="1518300"/>
            <a:ext cx="7236900" cy="362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800"/>
              <a:buFont typeface="Inter"/>
              <a:buNone/>
              <a:defRPr>
                <a:latin typeface="Inter"/>
                <a:ea typeface="Inter"/>
                <a:cs typeface="Inter"/>
                <a:sym typeface="Inter"/>
              </a:defRPr>
            </a:lvl1pPr>
            <a:lvl2pPr lvl="1"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2pPr>
            <a:lvl3pPr lvl="2"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3pPr>
            <a:lvl4pPr lvl="3"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4pPr>
            <a:lvl5pPr lvl="4"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5pPr>
            <a:lvl6pPr lvl="5"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6pPr>
            <a:lvl7pPr lvl="6"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7pPr>
            <a:lvl8pPr lvl="7"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8pPr>
            <a:lvl9pPr lvl="8" algn="l">
              <a:lnSpc>
                <a:spcPct val="100000"/>
              </a:lnSpc>
              <a:spcBef>
                <a:spcPts val="800"/>
              </a:spcBef>
              <a:spcAft>
                <a:spcPts val="800"/>
              </a:spcAft>
              <a:buClr>
                <a:schemeClr val="dk1"/>
              </a:buClr>
              <a:buSzPts val="1800"/>
              <a:buFont typeface="Inter"/>
              <a:buNone/>
              <a:defRPr>
                <a:solidFill>
                  <a:schemeClr val="dk1"/>
                </a:solidFill>
                <a:latin typeface="Inter"/>
                <a:ea typeface="Inter"/>
                <a:cs typeface="Inter"/>
                <a:sym typeface="Inter"/>
              </a:defRPr>
            </a:lvl9pPr>
          </a:lstStyle>
          <a:p>
            <a:endParaRPr/>
          </a:p>
        </p:txBody>
      </p:sp>
      <p:sp>
        <p:nvSpPr>
          <p:cNvPr id="248" name="Google Shape;248;p378"/>
          <p:cNvSpPr txBox="1">
            <a:spLocks noGrp="1"/>
          </p:cNvSpPr>
          <p:nvPr>
            <p:ph type="body" idx="2"/>
          </p:nvPr>
        </p:nvSpPr>
        <p:spPr>
          <a:xfrm>
            <a:off x="685800" y="1831950"/>
            <a:ext cx="7236900" cy="28968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0"/>
              </a:spcBef>
              <a:spcAft>
                <a:spcPts val="0"/>
              </a:spcAft>
              <a:buClr>
                <a:schemeClr val="dk1"/>
              </a:buClr>
              <a:buSzPts val="1600"/>
              <a:buFont typeface="Inter"/>
              <a:buChar char="●"/>
              <a:defRPr>
                <a:solidFill>
                  <a:schemeClr val="dk1"/>
                </a:solidFill>
                <a:latin typeface="Inter"/>
                <a:ea typeface="Inter"/>
                <a:cs typeface="Inter"/>
                <a:sym typeface="Inter"/>
              </a:defRPr>
            </a:lvl1pPr>
            <a:lvl2pPr marL="914400" lvl="1" indent="-342900" algn="l">
              <a:lnSpc>
                <a:spcPct val="115000"/>
              </a:lnSpc>
              <a:spcBef>
                <a:spcPts val="800"/>
              </a:spcBef>
              <a:spcAft>
                <a:spcPts val="0"/>
              </a:spcAft>
              <a:buClr>
                <a:schemeClr val="dk1"/>
              </a:buClr>
              <a:buSzPts val="1800"/>
              <a:buFont typeface="Inter"/>
              <a:buChar char="○"/>
              <a:defRPr>
                <a:solidFill>
                  <a:schemeClr val="dk1"/>
                </a:solidFill>
                <a:latin typeface="Inter"/>
                <a:ea typeface="Inter"/>
                <a:cs typeface="Inter"/>
                <a:sym typeface="Inter"/>
              </a:defRPr>
            </a:lvl2pPr>
            <a:lvl3pPr marL="1371600" lvl="2"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3pPr>
            <a:lvl4pPr marL="1828800" lvl="3"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4pPr>
            <a:lvl5pPr marL="2286000" lvl="4"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5pPr>
            <a:lvl6pPr marL="2743200" lvl="5"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6pPr>
            <a:lvl7pPr marL="3200400" lvl="6"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7pPr>
            <a:lvl8pPr marL="3657600" lvl="7"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8pPr>
            <a:lvl9pPr marL="4114800" lvl="8" indent="-342900" algn="l">
              <a:lnSpc>
                <a:spcPct val="115000"/>
              </a:lnSpc>
              <a:spcBef>
                <a:spcPts val="800"/>
              </a:spcBef>
              <a:spcAft>
                <a:spcPts val="800"/>
              </a:spcAft>
              <a:buClr>
                <a:schemeClr val="dk1"/>
              </a:buClr>
              <a:buSzPts val="1800"/>
              <a:buFont typeface="Inter"/>
              <a:buChar char="ᐨ"/>
              <a:defRPr>
                <a:solidFill>
                  <a:schemeClr val="dk1"/>
                </a:solidFill>
                <a:latin typeface="Inter"/>
                <a:ea typeface="Inter"/>
                <a:cs typeface="Inter"/>
                <a:sym typeface="Inter"/>
              </a:defRPr>
            </a:lvl9pPr>
          </a:lstStyle>
          <a:p>
            <a:endParaRPr/>
          </a:p>
        </p:txBody>
      </p:sp>
      <p:pic>
        <p:nvPicPr>
          <p:cNvPr id="249" name="Google Shape;249;p378"/>
          <p:cNvPicPr preferRelativeResize="0"/>
          <p:nvPr/>
        </p:nvPicPr>
        <p:blipFill rotWithShape="1">
          <a:blip r:embed="rId2">
            <a:alphaModFix/>
          </a:blip>
          <a:srcRect t="29" b="28"/>
          <a:stretch/>
        </p:blipFill>
        <p:spPr>
          <a:xfrm>
            <a:off x="8183300" y="4690754"/>
            <a:ext cx="705625" cy="242596"/>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Light left graphic">
  <p:cSld name="Blank White_1_1_1_1_1_1_1_2_1_1_2_5">
    <p:spTree>
      <p:nvGrpSpPr>
        <p:cNvPr id="1" name="Shape 250"/>
        <p:cNvGrpSpPr/>
        <p:nvPr/>
      </p:nvGrpSpPr>
      <p:grpSpPr>
        <a:xfrm>
          <a:off x="0" y="0"/>
          <a:ext cx="0" cy="0"/>
          <a:chOff x="0" y="0"/>
          <a:chExt cx="0" cy="0"/>
        </a:xfrm>
      </p:grpSpPr>
      <p:pic>
        <p:nvPicPr>
          <p:cNvPr id="251" name="Google Shape;251;p379"/>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252" name="Google Shape;252;p379"/>
          <p:cNvSpPr txBox="1">
            <a:spLocks noGrp="1"/>
          </p:cNvSpPr>
          <p:nvPr>
            <p:ph type="title"/>
          </p:nvPr>
        </p:nvSpPr>
        <p:spPr>
          <a:xfrm>
            <a:off x="685800" y="507132"/>
            <a:ext cx="7236900" cy="8103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SzPts val="2600"/>
              <a:buNone/>
              <a:defRPr sz="2600"/>
            </a:lvl1pPr>
            <a:lvl2pPr lvl="1" algn="l">
              <a:lnSpc>
                <a:spcPct val="115000"/>
              </a:lnSpc>
              <a:spcBef>
                <a:spcPts val="0"/>
              </a:spcBef>
              <a:spcAft>
                <a:spcPts val="0"/>
              </a:spcAft>
              <a:buSzPts val="2600"/>
              <a:buNone/>
              <a:defRPr sz="2600"/>
            </a:lvl2pPr>
            <a:lvl3pPr lvl="2" algn="l">
              <a:lnSpc>
                <a:spcPct val="115000"/>
              </a:lnSpc>
              <a:spcBef>
                <a:spcPts val="0"/>
              </a:spcBef>
              <a:spcAft>
                <a:spcPts val="0"/>
              </a:spcAft>
              <a:buSzPts val="2600"/>
              <a:buNone/>
              <a:defRPr sz="2600"/>
            </a:lvl3pPr>
            <a:lvl4pPr lvl="3" algn="l">
              <a:lnSpc>
                <a:spcPct val="115000"/>
              </a:lnSpc>
              <a:spcBef>
                <a:spcPts val="0"/>
              </a:spcBef>
              <a:spcAft>
                <a:spcPts val="0"/>
              </a:spcAft>
              <a:buSzPts val="2600"/>
              <a:buNone/>
              <a:defRPr sz="2600"/>
            </a:lvl4pPr>
            <a:lvl5pPr lvl="4" algn="l">
              <a:lnSpc>
                <a:spcPct val="115000"/>
              </a:lnSpc>
              <a:spcBef>
                <a:spcPts val="0"/>
              </a:spcBef>
              <a:spcAft>
                <a:spcPts val="0"/>
              </a:spcAft>
              <a:buSzPts val="2600"/>
              <a:buNone/>
              <a:defRPr sz="2600"/>
            </a:lvl5pPr>
            <a:lvl6pPr lvl="5" algn="l">
              <a:lnSpc>
                <a:spcPct val="115000"/>
              </a:lnSpc>
              <a:spcBef>
                <a:spcPts val="0"/>
              </a:spcBef>
              <a:spcAft>
                <a:spcPts val="0"/>
              </a:spcAft>
              <a:buSzPts val="2600"/>
              <a:buNone/>
              <a:defRPr sz="2600"/>
            </a:lvl6pPr>
            <a:lvl7pPr lvl="6" algn="l">
              <a:lnSpc>
                <a:spcPct val="115000"/>
              </a:lnSpc>
              <a:spcBef>
                <a:spcPts val="0"/>
              </a:spcBef>
              <a:spcAft>
                <a:spcPts val="0"/>
              </a:spcAft>
              <a:buSzPts val="2600"/>
              <a:buNone/>
              <a:defRPr sz="2600"/>
            </a:lvl7pPr>
            <a:lvl8pPr lvl="7" algn="l">
              <a:lnSpc>
                <a:spcPct val="115000"/>
              </a:lnSpc>
              <a:spcBef>
                <a:spcPts val="0"/>
              </a:spcBef>
              <a:spcAft>
                <a:spcPts val="0"/>
              </a:spcAft>
              <a:buSzPts val="2600"/>
              <a:buNone/>
              <a:defRPr sz="2600"/>
            </a:lvl8pPr>
            <a:lvl9pPr lvl="8" algn="l">
              <a:lnSpc>
                <a:spcPct val="115000"/>
              </a:lnSpc>
              <a:spcBef>
                <a:spcPts val="0"/>
              </a:spcBef>
              <a:spcAft>
                <a:spcPts val="0"/>
              </a:spcAft>
              <a:buSzPts val="2600"/>
              <a:buNone/>
              <a:defRPr sz="2600"/>
            </a:lvl9pPr>
          </a:lstStyle>
          <a:p>
            <a:endParaRPr/>
          </a:p>
        </p:txBody>
      </p:sp>
      <p:sp>
        <p:nvSpPr>
          <p:cNvPr id="253" name="Google Shape;253;p379"/>
          <p:cNvSpPr txBox="1">
            <a:spLocks noGrp="1"/>
          </p:cNvSpPr>
          <p:nvPr>
            <p:ph type="subTitle" idx="1"/>
          </p:nvPr>
        </p:nvSpPr>
        <p:spPr>
          <a:xfrm>
            <a:off x="685800" y="1518300"/>
            <a:ext cx="7236900" cy="362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800"/>
              <a:buFont typeface="Inter"/>
              <a:buNone/>
              <a:defRPr>
                <a:latin typeface="Inter"/>
                <a:ea typeface="Inter"/>
                <a:cs typeface="Inter"/>
                <a:sym typeface="Inter"/>
              </a:defRPr>
            </a:lvl1pPr>
            <a:lvl2pPr lvl="1"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2pPr>
            <a:lvl3pPr lvl="2"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3pPr>
            <a:lvl4pPr lvl="3"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4pPr>
            <a:lvl5pPr lvl="4"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5pPr>
            <a:lvl6pPr lvl="5"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6pPr>
            <a:lvl7pPr lvl="6"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7pPr>
            <a:lvl8pPr lvl="7"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8pPr>
            <a:lvl9pPr lvl="8" algn="l">
              <a:lnSpc>
                <a:spcPct val="100000"/>
              </a:lnSpc>
              <a:spcBef>
                <a:spcPts val="800"/>
              </a:spcBef>
              <a:spcAft>
                <a:spcPts val="800"/>
              </a:spcAft>
              <a:buClr>
                <a:schemeClr val="dk1"/>
              </a:buClr>
              <a:buSzPts val="1800"/>
              <a:buFont typeface="Inter"/>
              <a:buNone/>
              <a:defRPr>
                <a:solidFill>
                  <a:schemeClr val="dk1"/>
                </a:solidFill>
                <a:latin typeface="Inter"/>
                <a:ea typeface="Inter"/>
                <a:cs typeface="Inter"/>
                <a:sym typeface="Inter"/>
              </a:defRPr>
            </a:lvl9pPr>
          </a:lstStyle>
          <a:p>
            <a:endParaRPr/>
          </a:p>
        </p:txBody>
      </p:sp>
      <p:sp>
        <p:nvSpPr>
          <p:cNvPr id="254" name="Google Shape;254;p379"/>
          <p:cNvSpPr txBox="1">
            <a:spLocks noGrp="1"/>
          </p:cNvSpPr>
          <p:nvPr>
            <p:ph type="body" idx="2"/>
          </p:nvPr>
        </p:nvSpPr>
        <p:spPr>
          <a:xfrm>
            <a:off x="685800" y="1831950"/>
            <a:ext cx="7236900" cy="28968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0"/>
              </a:spcBef>
              <a:spcAft>
                <a:spcPts val="0"/>
              </a:spcAft>
              <a:buClr>
                <a:schemeClr val="dk1"/>
              </a:buClr>
              <a:buSzPts val="1600"/>
              <a:buFont typeface="Inter"/>
              <a:buChar char="●"/>
              <a:defRPr>
                <a:solidFill>
                  <a:schemeClr val="dk1"/>
                </a:solidFill>
                <a:latin typeface="Inter"/>
                <a:ea typeface="Inter"/>
                <a:cs typeface="Inter"/>
                <a:sym typeface="Inter"/>
              </a:defRPr>
            </a:lvl1pPr>
            <a:lvl2pPr marL="914400" lvl="1" indent="-342900" algn="l">
              <a:lnSpc>
                <a:spcPct val="115000"/>
              </a:lnSpc>
              <a:spcBef>
                <a:spcPts val="800"/>
              </a:spcBef>
              <a:spcAft>
                <a:spcPts val="0"/>
              </a:spcAft>
              <a:buClr>
                <a:schemeClr val="dk1"/>
              </a:buClr>
              <a:buSzPts val="1800"/>
              <a:buFont typeface="Inter"/>
              <a:buChar char="○"/>
              <a:defRPr>
                <a:solidFill>
                  <a:schemeClr val="dk1"/>
                </a:solidFill>
                <a:latin typeface="Inter"/>
                <a:ea typeface="Inter"/>
                <a:cs typeface="Inter"/>
                <a:sym typeface="Inter"/>
              </a:defRPr>
            </a:lvl2pPr>
            <a:lvl3pPr marL="1371600" lvl="2"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3pPr>
            <a:lvl4pPr marL="1828800" lvl="3"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4pPr>
            <a:lvl5pPr marL="2286000" lvl="4"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5pPr>
            <a:lvl6pPr marL="2743200" lvl="5"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6pPr>
            <a:lvl7pPr marL="3200400" lvl="6"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7pPr>
            <a:lvl8pPr marL="3657600" lvl="7"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8pPr>
            <a:lvl9pPr marL="4114800" lvl="8" indent="-342900" algn="l">
              <a:lnSpc>
                <a:spcPct val="115000"/>
              </a:lnSpc>
              <a:spcBef>
                <a:spcPts val="800"/>
              </a:spcBef>
              <a:spcAft>
                <a:spcPts val="800"/>
              </a:spcAft>
              <a:buClr>
                <a:schemeClr val="dk1"/>
              </a:buClr>
              <a:buSzPts val="1800"/>
              <a:buFont typeface="Inter"/>
              <a:buChar char="ᐨ"/>
              <a:defRPr>
                <a:solidFill>
                  <a:schemeClr val="dk1"/>
                </a:solidFill>
                <a:latin typeface="Inter"/>
                <a:ea typeface="Inter"/>
                <a:cs typeface="Inter"/>
                <a:sym typeface="Inter"/>
              </a:defRPr>
            </a:lvl9pPr>
          </a:lstStyle>
          <a:p>
            <a:endParaRPr/>
          </a:p>
        </p:txBody>
      </p:sp>
      <p:pic>
        <p:nvPicPr>
          <p:cNvPr id="255" name="Google Shape;255;p379"/>
          <p:cNvPicPr preferRelativeResize="0"/>
          <p:nvPr/>
        </p:nvPicPr>
        <p:blipFill rotWithShape="1">
          <a:blip r:embed="rId3">
            <a:alphaModFix/>
          </a:blip>
          <a:srcRect t="29" b="28"/>
          <a:stretch/>
        </p:blipFill>
        <p:spPr>
          <a:xfrm>
            <a:off x="8183300" y="4690754"/>
            <a:ext cx="705625" cy="242596"/>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Light left title only">
  <p:cSld name="Blank White_1_1_1_1_1_1_1_2_1_1_2_6">
    <p:spTree>
      <p:nvGrpSpPr>
        <p:cNvPr id="1" name="Shape 256"/>
        <p:cNvGrpSpPr/>
        <p:nvPr/>
      </p:nvGrpSpPr>
      <p:grpSpPr>
        <a:xfrm>
          <a:off x="0" y="0"/>
          <a:ext cx="0" cy="0"/>
          <a:chOff x="0" y="0"/>
          <a:chExt cx="0" cy="0"/>
        </a:xfrm>
      </p:grpSpPr>
      <p:sp>
        <p:nvSpPr>
          <p:cNvPr id="257" name="Google Shape;257;p380"/>
          <p:cNvSpPr txBox="1">
            <a:spLocks noGrp="1"/>
          </p:cNvSpPr>
          <p:nvPr>
            <p:ph type="title"/>
          </p:nvPr>
        </p:nvSpPr>
        <p:spPr>
          <a:xfrm>
            <a:off x="685800" y="507132"/>
            <a:ext cx="7236900" cy="81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pic>
        <p:nvPicPr>
          <p:cNvPr id="258" name="Google Shape;258;p380"/>
          <p:cNvPicPr preferRelativeResize="0"/>
          <p:nvPr/>
        </p:nvPicPr>
        <p:blipFill rotWithShape="1">
          <a:blip r:embed="rId2">
            <a:alphaModFix/>
          </a:blip>
          <a:srcRect t="29" b="28"/>
          <a:stretch/>
        </p:blipFill>
        <p:spPr>
          <a:xfrm>
            <a:off x="8183300" y="4690754"/>
            <a:ext cx="705625" cy="242596"/>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Light center">
  <p:cSld name="Blank White_1_1_1_1_1_1_1_2_1_1_2_7">
    <p:spTree>
      <p:nvGrpSpPr>
        <p:cNvPr id="1" name="Shape 259"/>
        <p:cNvGrpSpPr/>
        <p:nvPr/>
      </p:nvGrpSpPr>
      <p:grpSpPr>
        <a:xfrm>
          <a:off x="0" y="0"/>
          <a:ext cx="0" cy="0"/>
          <a:chOff x="0" y="0"/>
          <a:chExt cx="0" cy="0"/>
        </a:xfrm>
      </p:grpSpPr>
      <p:sp>
        <p:nvSpPr>
          <p:cNvPr id="260" name="Google Shape;260;p381"/>
          <p:cNvSpPr txBox="1">
            <a:spLocks noGrp="1"/>
          </p:cNvSpPr>
          <p:nvPr>
            <p:ph type="title"/>
          </p:nvPr>
        </p:nvSpPr>
        <p:spPr>
          <a:xfrm>
            <a:off x="685800" y="507138"/>
            <a:ext cx="7767000" cy="8103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2600"/>
              <a:buNone/>
              <a:defRPr sz="2600"/>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a:endParaRPr/>
          </a:p>
        </p:txBody>
      </p:sp>
      <p:sp>
        <p:nvSpPr>
          <p:cNvPr id="261" name="Google Shape;261;p381"/>
          <p:cNvSpPr txBox="1">
            <a:spLocks noGrp="1"/>
          </p:cNvSpPr>
          <p:nvPr>
            <p:ph type="subTitle" idx="1"/>
          </p:nvPr>
        </p:nvSpPr>
        <p:spPr>
          <a:xfrm>
            <a:off x="685800" y="1518300"/>
            <a:ext cx="7767000" cy="3621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800"/>
              <a:buFont typeface="Inter"/>
              <a:buNone/>
              <a:defRPr>
                <a:latin typeface="Inter"/>
                <a:ea typeface="Inter"/>
                <a:cs typeface="Inter"/>
                <a:sym typeface="Inter"/>
              </a:defRPr>
            </a:lvl1pPr>
            <a:lvl2pPr lvl="1" algn="ctr">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2pPr>
            <a:lvl3pPr lvl="2" algn="ctr">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3pPr>
            <a:lvl4pPr lvl="3" algn="ctr">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4pPr>
            <a:lvl5pPr lvl="4" algn="ctr">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5pPr>
            <a:lvl6pPr lvl="5" algn="ctr">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6pPr>
            <a:lvl7pPr lvl="6" algn="ctr">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7pPr>
            <a:lvl8pPr lvl="7" algn="ctr">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8pPr>
            <a:lvl9pPr lvl="8" algn="ctr">
              <a:lnSpc>
                <a:spcPct val="100000"/>
              </a:lnSpc>
              <a:spcBef>
                <a:spcPts val="800"/>
              </a:spcBef>
              <a:spcAft>
                <a:spcPts val="800"/>
              </a:spcAft>
              <a:buClr>
                <a:schemeClr val="dk1"/>
              </a:buClr>
              <a:buSzPts val="1800"/>
              <a:buFont typeface="Inter"/>
              <a:buNone/>
              <a:defRPr>
                <a:solidFill>
                  <a:schemeClr val="dk1"/>
                </a:solidFill>
                <a:latin typeface="Inter"/>
                <a:ea typeface="Inter"/>
                <a:cs typeface="Inter"/>
                <a:sym typeface="Inter"/>
              </a:defRPr>
            </a:lvl9pPr>
          </a:lstStyle>
          <a:p>
            <a:endParaRPr/>
          </a:p>
        </p:txBody>
      </p:sp>
      <p:pic>
        <p:nvPicPr>
          <p:cNvPr id="262" name="Google Shape;262;p381"/>
          <p:cNvPicPr preferRelativeResize="0"/>
          <p:nvPr/>
        </p:nvPicPr>
        <p:blipFill rotWithShape="1">
          <a:blip r:embed="rId2">
            <a:alphaModFix/>
          </a:blip>
          <a:srcRect t="29" b="28"/>
          <a:stretch/>
        </p:blipFill>
        <p:spPr>
          <a:xfrm>
            <a:off x="8183300" y="4690754"/>
            <a:ext cx="705625" cy="242596"/>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Light center title only">
  <p:cSld name="Blank White_1_1_1_1_1_1_1_2_1_1_1_1_2_2">
    <p:spTree>
      <p:nvGrpSpPr>
        <p:cNvPr id="1" name="Shape 263"/>
        <p:cNvGrpSpPr/>
        <p:nvPr/>
      </p:nvGrpSpPr>
      <p:grpSpPr>
        <a:xfrm>
          <a:off x="0" y="0"/>
          <a:ext cx="0" cy="0"/>
          <a:chOff x="0" y="0"/>
          <a:chExt cx="0" cy="0"/>
        </a:xfrm>
      </p:grpSpPr>
      <p:pic>
        <p:nvPicPr>
          <p:cNvPr id="264" name="Google Shape;264;p382"/>
          <p:cNvPicPr preferRelativeResize="0"/>
          <p:nvPr/>
        </p:nvPicPr>
        <p:blipFill rotWithShape="1">
          <a:blip r:embed="rId2">
            <a:alphaModFix/>
          </a:blip>
          <a:srcRect t="29" b="28"/>
          <a:stretch/>
        </p:blipFill>
        <p:spPr>
          <a:xfrm>
            <a:off x="8183300" y="4690754"/>
            <a:ext cx="705625" cy="242596"/>
          </a:xfrm>
          <a:prstGeom prst="rect">
            <a:avLst/>
          </a:prstGeom>
          <a:noFill/>
          <a:ln>
            <a:noFill/>
          </a:ln>
        </p:spPr>
      </p:pic>
      <p:sp>
        <p:nvSpPr>
          <p:cNvPr id="265" name="Google Shape;265;p382"/>
          <p:cNvSpPr txBox="1">
            <a:spLocks noGrp="1"/>
          </p:cNvSpPr>
          <p:nvPr>
            <p:ph type="title"/>
          </p:nvPr>
        </p:nvSpPr>
        <p:spPr>
          <a:xfrm>
            <a:off x="685800" y="507138"/>
            <a:ext cx="7767000" cy="8103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2600"/>
              <a:buNone/>
              <a:defRPr sz="2600"/>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a:endParaRPr/>
          </a:p>
        </p:txBody>
      </p:sp>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Light generic">
  <p:cSld name="Blank White_1_1_1_1_1_1_1_2_1_1_1_1_2_2_1">
    <p:spTree>
      <p:nvGrpSpPr>
        <p:cNvPr id="1" name="Shape 266"/>
        <p:cNvGrpSpPr/>
        <p:nvPr/>
      </p:nvGrpSpPr>
      <p:grpSpPr>
        <a:xfrm>
          <a:off x="0" y="0"/>
          <a:ext cx="0" cy="0"/>
          <a:chOff x="0" y="0"/>
          <a:chExt cx="0" cy="0"/>
        </a:xfrm>
      </p:grpSpPr>
      <p:pic>
        <p:nvPicPr>
          <p:cNvPr id="267" name="Google Shape;267;p383"/>
          <p:cNvPicPr preferRelativeResize="0"/>
          <p:nvPr/>
        </p:nvPicPr>
        <p:blipFill rotWithShape="1">
          <a:blip r:embed="rId2">
            <a:alphaModFix/>
          </a:blip>
          <a:srcRect t="29" b="28"/>
          <a:stretch/>
        </p:blipFill>
        <p:spPr>
          <a:xfrm>
            <a:off x="8183300" y="4690754"/>
            <a:ext cx="705625" cy="242596"/>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peaker bio">
  <p:cSld name="CUSTOM_2">
    <p:spTree>
      <p:nvGrpSpPr>
        <p:cNvPr id="1" name="Shape 36"/>
        <p:cNvGrpSpPr/>
        <p:nvPr/>
      </p:nvGrpSpPr>
      <p:grpSpPr>
        <a:xfrm>
          <a:off x="0" y="0"/>
          <a:ext cx="0" cy="0"/>
          <a:chOff x="0" y="0"/>
          <a:chExt cx="0" cy="0"/>
        </a:xfrm>
      </p:grpSpPr>
      <p:sp>
        <p:nvSpPr>
          <p:cNvPr id="37" name="Google Shape;37;p275"/>
          <p:cNvSpPr/>
          <p:nvPr/>
        </p:nvSpPr>
        <p:spPr>
          <a:xfrm>
            <a:off x="0" y="0"/>
            <a:ext cx="35736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8" name="Google Shape;38;p275"/>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39" name="Google Shape;39;p275"/>
          <p:cNvSpPr txBox="1">
            <a:spLocks noGrp="1"/>
          </p:cNvSpPr>
          <p:nvPr>
            <p:ph type="title"/>
          </p:nvPr>
        </p:nvSpPr>
        <p:spPr>
          <a:xfrm>
            <a:off x="494325" y="1159373"/>
            <a:ext cx="2581800" cy="5175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Clr>
                <a:srgbClr val="FFFFFF"/>
              </a:buClr>
              <a:buSzPts val="2300"/>
              <a:buNone/>
              <a:defRPr sz="2300">
                <a:solidFill>
                  <a:srgbClr val="FFFFFF"/>
                </a:solidFill>
              </a:defRPr>
            </a:lvl1pPr>
            <a:lvl2pPr lvl="1" algn="l">
              <a:lnSpc>
                <a:spcPct val="115000"/>
              </a:lnSpc>
              <a:spcBef>
                <a:spcPts val="0"/>
              </a:spcBef>
              <a:spcAft>
                <a:spcPts val="0"/>
              </a:spcAft>
              <a:buSzPts val="2700"/>
              <a:buNone/>
              <a:defRPr sz="2700"/>
            </a:lvl2pPr>
            <a:lvl3pPr lvl="2" algn="l">
              <a:lnSpc>
                <a:spcPct val="115000"/>
              </a:lnSpc>
              <a:spcBef>
                <a:spcPts val="0"/>
              </a:spcBef>
              <a:spcAft>
                <a:spcPts val="0"/>
              </a:spcAft>
              <a:buSzPts val="2700"/>
              <a:buNone/>
              <a:defRPr sz="2700"/>
            </a:lvl3pPr>
            <a:lvl4pPr lvl="3" algn="l">
              <a:lnSpc>
                <a:spcPct val="115000"/>
              </a:lnSpc>
              <a:spcBef>
                <a:spcPts val="0"/>
              </a:spcBef>
              <a:spcAft>
                <a:spcPts val="0"/>
              </a:spcAft>
              <a:buSzPts val="2700"/>
              <a:buNone/>
              <a:defRPr sz="2700"/>
            </a:lvl4pPr>
            <a:lvl5pPr lvl="4" algn="l">
              <a:lnSpc>
                <a:spcPct val="115000"/>
              </a:lnSpc>
              <a:spcBef>
                <a:spcPts val="0"/>
              </a:spcBef>
              <a:spcAft>
                <a:spcPts val="0"/>
              </a:spcAft>
              <a:buSzPts val="2700"/>
              <a:buNone/>
              <a:defRPr sz="2700"/>
            </a:lvl5pPr>
            <a:lvl6pPr lvl="5" algn="l">
              <a:lnSpc>
                <a:spcPct val="115000"/>
              </a:lnSpc>
              <a:spcBef>
                <a:spcPts val="0"/>
              </a:spcBef>
              <a:spcAft>
                <a:spcPts val="0"/>
              </a:spcAft>
              <a:buSzPts val="2700"/>
              <a:buNone/>
              <a:defRPr sz="2700"/>
            </a:lvl6pPr>
            <a:lvl7pPr lvl="6" algn="l">
              <a:lnSpc>
                <a:spcPct val="115000"/>
              </a:lnSpc>
              <a:spcBef>
                <a:spcPts val="0"/>
              </a:spcBef>
              <a:spcAft>
                <a:spcPts val="0"/>
              </a:spcAft>
              <a:buSzPts val="2700"/>
              <a:buNone/>
              <a:defRPr sz="2700"/>
            </a:lvl7pPr>
            <a:lvl8pPr lvl="7" algn="l">
              <a:lnSpc>
                <a:spcPct val="115000"/>
              </a:lnSpc>
              <a:spcBef>
                <a:spcPts val="0"/>
              </a:spcBef>
              <a:spcAft>
                <a:spcPts val="0"/>
              </a:spcAft>
              <a:buSzPts val="2700"/>
              <a:buNone/>
              <a:defRPr sz="2700"/>
            </a:lvl8pPr>
            <a:lvl9pPr lvl="8" algn="l">
              <a:lnSpc>
                <a:spcPct val="115000"/>
              </a:lnSpc>
              <a:spcBef>
                <a:spcPts val="0"/>
              </a:spcBef>
              <a:spcAft>
                <a:spcPts val="0"/>
              </a:spcAft>
              <a:buSzPts val="2700"/>
              <a:buNone/>
              <a:defRPr sz="2700"/>
            </a:lvl9pPr>
          </a:lstStyle>
          <a:p>
            <a:endParaRPr/>
          </a:p>
        </p:txBody>
      </p:sp>
      <p:sp>
        <p:nvSpPr>
          <p:cNvPr id="40" name="Google Shape;40;p275"/>
          <p:cNvSpPr txBox="1">
            <a:spLocks noGrp="1"/>
          </p:cNvSpPr>
          <p:nvPr>
            <p:ph type="subTitle" idx="1"/>
          </p:nvPr>
        </p:nvSpPr>
        <p:spPr>
          <a:xfrm>
            <a:off x="538275" y="3467382"/>
            <a:ext cx="2493900" cy="5175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FFFFFF"/>
              </a:buClr>
              <a:buSzPts val="1300"/>
              <a:buNone/>
              <a:defRPr sz="1300">
                <a:solidFill>
                  <a:srgbClr val="FFFFFF"/>
                </a:solidFill>
              </a:defRPr>
            </a:lvl1pPr>
            <a:lvl2pPr lvl="1" algn="l">
              <a:lnSpc>
                <a:spcPct val="115000"/>
              </a:lnSpc>
              <a:spcBef>
                <a:spcPts val="800"/>
              </a:spcBef>
              <a:spcAft>
                <a:spcPts val="0"/>
              </a:spcAft>
              <a:buSzPts val="1300"/>
              <a:buNone/>
              <a:defRPr sz="1300"/>
            </a:lvl2pPr>
            <a:lvl3pPr lvl="2" algn="l">
              <a:lnSpc>
                <a:spcPct val="115000"/>
              </a:lnSpc>
              <a:spcBef>
                <a:spcPts val="800"/>
              </a:spcBef>
              <a:spcAft>
                <a:spcPts val="0"/>
              </a:spcAft>
              <a:buSzPts val="1300"/>
              <a:buNone/>
              <a:defRPr sz="1300"/>
            </a:lvl3pPr>
            <a:lvl4pPr lvl="3" algn="l">
              <a:lnSpc>
                <a:spcPct val="115000"/>
              </a:lnSpc>
              <a:spcBef>
                <a:spcPts val="800"/>
              </a:spcBef>
              <a:spcAft>
                <a:spcPts val="0"/>
              </a:spcAft>
              <a:buSzPts val="1300"/>
              <a:buNone/>
              <a:defRPr sz="1300"/>
            </a:lvl4pPr>
            <a:lvl5pPr lvl="4" algn="l">
              <a:lnSpc>
                <a:spcPct val="115000"/>
              </a:lnSpc>
              <a:spcBef>
                <a:spcPts val="800"/>
              </a:spcBef>
              <a:spcAft>
                <a:spcPts val="0"/>
              </a:spcAft>
              <a:buSzPts val="1300"/>
              <a:buNone/>
              <a:defRPr sz="1300"/>
            </a:lvl5pPr>
            <a:lvl6pPr lvl="5" algn="l">
              <a:lnSpc>
                <a:spcPct val="115000"/>
              </a:lnSpc>
              <a:spcBef>
                <a:spcPts val="800"/>
              </a:spcBef>
              <a:spcAft>
                <a:spcPts val="0"/>
              </a:spcAft>
              <a:buSzPts val="1300"/>
              <a:buNone/>
              <a:defRPr sz="1300"/>
            </a:lvl6pPr>
            <a:lvl7pPr lvl="6" algn="l">
              <a:lnSpc>
                <a:spcPct val="115000"/>
              </a:lnSpc>
              <a:spcBef>
                <a:spcPts val="800"/>
              </a:spcBef>
              <a:spcAft>
                <a:spcPts val="0"/>
              </a:spcAft>
              <a:buSzPts val="1300"/>
              <a:buNone/>
              <a:defRPr sz="1300"/>
            </a:lvl7pPr>
            <a:lvl8pPr lvl="7" algn="l">
              <a:lnSpc>
                <a:spcPct val="115000"/>
              </a:lnSpc>
              <a:spcBef>
                <a:spcPts val="800"/>
              </a:spcBef>
              <a:spcAft>
                <a:spcPts val="0"/>
              </a:spcAft>
              <a:buSzPts val="1300"/>
              <a:buNone/>
              <a:defRPr sz="1300"/>
            </a:lvl8pPr>
            <a:lvl9pPr lvl="8" algn="l">
              <a:lnSpc>
                <a:spcPct val="115000"/>
              </a:lnSpc>
              <a:spcBef>
                <a:spcPts val="800"/>
              </a:spcBef>
              <a:spcAft>
                <a:spcPts val="800"/>
              </a:spcAft>
              <a:buSzPts val="1300"/>
              <a:buNone/>
              <a:defRPr sz="1300"/>
            </a:lvl9pPr>
          </a:lstStyle>
          <a:p>
            <a:endParaRPr/>
          </a:p>
        </p:txBody>
      </p:sp>
      <p:sp>
        <p:nvSpPr>
          <p:cNvPr id="41" name="Google Shape;41;p275"/>
          <p:cNvSpPr txBox="1">
            <a:spLocks noGrp="1"/>
          </p:cNvSpPr>
          <p:nvPr>
            <p:ph type="subTitle" idx="2"/>
          </p:nvPr>
        </p:nvSpPr>
        <p:spPr>
          <a:xfrm>
            <a:off x="4357191" y="997153"/>
            <a:ext cx="4104300" cy="33165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dk1"/>
              </a:buClr>
              <a:buSzPts val="1400"/>
              <a:buFont typeface="Inter"/>
              <a:buNone/>
              <a:defRPr sz="1400">
                <a:solidFill>
                  <a:schemeClr val="dk1"/>
                </a:solidFill>
                <a:latin typeface="Inter"/>
                <a:ea typeface="Inter"/>
                <a:cs typeface="Inter"/>
                <a:sym typeface="Inter"/>
              </a:defRPr>
            </a:lvl1pPr>
            <a:lvl2pPr lvl="1" algn="l">
              <a:lnSpc>
                <a:spcPct val="115000"/>
              </a:lnSpc>
              <a:spcBef>
                <a:spcPts val="800"/>
              </a:spcBef>
              <a:spcAft>
                <a:spcPts val="0"/>
              </a:spcAft>
              <a:buSzPts val="1400"/>
              <a:buNone/>
              <a:defRPr sz="1400"/>
            </a:lvl2pPr>
            <a:lvl3pPr lvl="2" algn="l">
              <a:lnSpc>
                <a:spcPct val="115000"/>
              </a:lnSpc>
              <a:spcBef>
                <a:spcPts val="800"/>
              </a:spcBef>
              <a:spcAft>
                <a:spcPts val="0"/>
              </a:spcAft>
              <a:buSzPts val="1400"/>
              <a:buNone/>
              <a:defRPr sz="1400"/>
            </a:lvl3pPr>
            <a:lvl4pPr lvl="3" algn="l">
              <a:lnSpc>
                <a:spcPct val="115000"/>
              </a:lnSpc>
              <a:spcBef>
                <a:spcPts val="800"/>
              </a:spcBef>
              <a:spcAft>
                <a:spcPts val="0"/>
              </a:spcAft>
              <a:buSzPts val="1400"/>
              <a:buNone/>
              <a:defRPr sz="1400"/>
            </a:lvl4pPr>
            <a:lvl5pPr lvl="4" algn="l">
              <a:lnSpc>
                <a:spcPct val="115000"/>
              </a:lnSpc>
              <a:spcBef>
                <a:spcPts val="800"/>
              </a:spcBef>
              <a:spcAft>
                <a:spcPts val="0"/>
              </a:spcAft>
              <a:buSzPts val="1400"/>
              <a:buNone/>
              <a:defRPr sz="1400"/>
            </a:lvl5pPr>
            <a:lvl6pPr lvl="5" algn="l">
              <a:lnSpc>
                <a:spcPct val="115000"/>
              </a:lnSpc>
              <a:spcBef>
                <a:spcPts val="800"/>
              </a:spcBef>
              <a:spcAft>
                <a:spcPts val="0"/>
              </a:spcAft>
              <a:buSzPts val="1400"/>
              <a:buNone/>
              <a:defRPr sz="1400"/>
            </a:lvl6pPr>
            <a:lvl7pPr lvl="6" algn="l">
              <a:lnSpc>
                <a:spcPct val="115000"/>
              </a:lnSpc>
              <a:spcBef>
                <a:spcPts val="800"/>
              </a:spcBef>
              <a:spcAft>
                <a:spcPts val="0"/>
              </a:spcAft>
              <a:buSzPts val="1400"/>
              <a:buNone/>
              <a:defRPr sz="1400"/>
            </a:lvl7pPr>
            <a:lvl8pPr lvl="7" algn="l">
              <a:lnSpc>
                <a:spcPct val="115000"/>
              </a:lnSpc>
              <a:spcBef>
                <a:spcPts val="800"/>
              </a:spcBef>
              <a:spcAft>
                <a:spcPts val="0"/>
              </a:spcAft>
              <a:buSzPts val="1400"/>
              <a:buNone/>
              <a:defRPr sz="1400"/>
            </a:lvl8pPr>
            <a:lvl9pPr lvl="8" algn="l">
              <a:lnSpc>
                <a:spcPct val="115000"/>
              </a:lnSpc>
              <a:spcBef>
                <a:spcPts val="800"/>
              </a:spcBef>
              <a:spcAft>
                <a:spcPts val="800"/>
              </a:spcAft>
              <a:buSzPts val="1400"/>
              <a:buNone/>
              <a:defRPr sz="1400"/>
            </a:lvl9pPr>
          </a:lstStyle>
          <a:p>
            <a:endParaRPr/>
          </a:p>
        </p:txBody>
      </p:sp>
      <p:pic>
        <p:nvPicPr>
          <p:cNvPr id="42" name="Google Shape;42;p275"/>
          <p:cNvPicPr preferRelativeResize="0"/>
          <p:nvPr/>
        </p:nvPicPr>
        <p:blipFill rotWithShape="1">
          <a:blip r:embed="rId3">
            <a:alphaModFix/>
          </a:blip>
          <a:srcRect t="29" b="28"/>
          <a:stretch/>
        </p:blipFill>
        <p:spPr>
          <a:xfrm>
            <a:off x="8183300" y="4690754"/>
            <a:ext cx="705625" cy="242596"/>
          </a:xfrm>
          <a:prstGeom prst="rect">
            <a:avLst/>
          </a:prstGeom>
          <a:noFill/>
          <a:ln>
            <a:noFill/>
          </a:ln>
        </p:spPr>
      </p:pic>
    </p:spTree>
  </p:cSld>
  <p:clrMapOvr>
    <a:masterClrMapping/>
  </p:clrMapOvr>
  <p:extLst>
    <p:ext uri="{DCECCB84-F9BA-43D5-87BE-67443E8EF086}">
      <p15:sldGuideLst xmlns:p15="http://schemas.microsoft.com/office/powerpoint/2012/main">
        <p15:guide id="1" pos="360">
          <p15:clr>
            <a:srgbClr val="E46962"/>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Dark left">
  <p:cSld name="Blank White_1_1_1_1_1_1_1_2_1_1_2_8">
    <p:bg>
      <p:bgPr>
        <a:solidFill>
          <a:schemeClr val="lt2"/>
        </a:solidFill>
        <a:effectLst/>
      </p:bgPr>
    </p:bg>
    <p:spTree>
      <p:nvGrpSpPr>
        <p:cNvPr id="1" name="Shape 268"/>
        <p:cNvGrpSpPr/>
        <p:nvPr/>
      </p:nvGrpSpPr>
      <p:grpSpPr>
        <a:xfrm>
          <a:off x="0" y="0"/>
          <a:ext cx="0" cy="0"/>
          <a:chOff x="0" y="0"/>
          <a:chExt cx="0" cy="0"/>
        </a:xfrm>
      </p:grpSpPr>
      <p:sp>
        <p:nvSpPr>
          <p:cNvPr id="269" name="Google Shape;269;p384"/>
          <p:cNvSpPr txBox="1">
            <a:spLocks noGrp="1"/>
          </p:cNvSpPr>
          <p:nvPr>
            <p:ph type="title"/>
          </p:nvPr>
        </p:nvSpPr>
        <p:spPr>
          <a:xfrm>
            <a:off x="685800" y="507132"/>
            <a:ext cx="7236900" cy="81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None/>
              <a:defRPr sz="2600">
                <a:solidFill>
                  <a:schemeClr val="lt1"/>
                </a:solidFill>
              </a:defRPr>
            </a:lvl1pPr>
            <a:lvl2pPr lvl="1" algn="l">
              <a:lnSpc>
                <a:spcPct val="100000"/>
              </a:lnSpc>
              <a:spcBef>
                <a:spcPts val="0"/>
              </a:spcBef>
              <a:spcAft>
                <a:spcPts val="0"/>
              </a:spcAft>
              <a:buClr>
                <a:schemeClr val="lt1"/>
              </a:buClr>
              <a:buSzPts val="2600"/>
              <a:buNone/>
              <a:defRPr sz="2600">
                <a:solidFill>
                  <a:schemeClr val="lt1"/>
                </a:solidFill>
              </a:defRPr>
            </a:lvl2pPr>
            <a:lvl3pPr lvl="2" algn="l">
              <a:lnSpc>
                <a:spcPct val="100000"/>
              </a:lnSpc>
              <a:spcBef>
                <a:spcPts val="0"/>
              </a:spcBef>
              <a:spcAft>
                <a:spcPts val="0"/>
              </a:spcAft>
              <a:buClr>
                <a:schemeClr val="lt1"/>
              </a:buClr>
              <a:buSzPts val="2600"/>
              <a:buNone/>
              <a:defRPr sz="2600">
                <a:solidFill>
                  <a:schemeClr val="lt1"/>
                </a:solidFill>
              </a:defRPr>
            </a:lvl3pPr>
            <a:lvl4pPr lvl="3" algn="l">
              <a:lnSpc>
                <a:spcPct val="100000"/>
              </a:lnSpc>
              <a:spcBef>
                <a:spcPts val="0"/>
              </a:spcBef>
              <a:spcAft>
                <a:spcPts val="0"/>
              </a:spcAft>
              <a:buClr>
                <a:schemeClr val="lt1"/>
              </a:buClr>
              <a:buSzPts val="2600"/>
              <a:buNone/>
              <a:defRPr sz="2600">
                <a:solidFill>
                  <a:schemeClr val="lt1"/>
                </a:solidFill>
              </a:defRPr>
            </a:lvl4pPr>
            <a:lvl5pPr lvl="4" algn="l">
              <a:lnSpc>
                <a:spcPct val="100000"/>
              </a:lnSpc>
              <a:spcBef>
                <a:spcPts val="0"/>
              </a:spcBef>
              <a:spcAft>
                <a:spcPts val="0"/>
              </a:spcAft>
              <a:buClr>
                <a:schemeClr val="lt1"/>
              </a:buClr>
              <a:buSzPts val="2600"/>
              <a:buNone/>
              <a:defRPr sz="2600">
                <a:solidFill>
                  <a:schemeClr val="lt1"/>
                </a:solidFill>
              </a:defRPr>
            </a:lvl5pPr>
            <a:lvl6pPr lvl="5" algn="l">
              <a:lnSpc>
                <a:spcPct val="100000"/>
              </a:lnSpc>
              <a:spcBef>
                <a:spcPts val="0"/>
              </a:spcBef>
              <a:spcAft>
                <a:spcPts val="0"/>
              </a:spcAft>
              <a:buClr>
                <a:schemeClr val="lt1"/>
              </a:buClr>
              <a:buSzPts val="2600"/>
              <a:buNone/>
              <a:defRPr sz="2600">
                <a:solidFill>
                  <a:schemeClr val="lt1"/>
                </a:solidFill>
              </a:defRPr>
            </a:lvl6pPr>
            <a:lvl7pPr lvl="6" algn="l">
              <a:lnSpc>
                <a:spcPct val="100000"/>
              </a:lnSpc>
              <a:spcBef>
                <a:spcPts val="0"/>
              </a:spcBef>
              <a:spcAft>
                <a:spcPts val="0"/>
              </a:spcAft>
              <a:buClr>
                <a:schemeClr val="lt1"/>
              </a:buClr>
              <a:buSzPts val="2600"/>
              <a:buNone/>
              <a:defRPr sz="2600">
                <a:solidFill>
                  <a:schemeClr val="lt1"/>
                </a:solidFill>
              </a:defRPr>
            </a:lvl7pPr>
            <a:lvl8pPr lvl="7" algn="l">
              <a:lnSpc>
                <a:spcPct val="100000"/>
              </a:lnSpc>
              <a:spcBef>
                <a:spcPts val="0"/>
              </a:spcBef>
              <a:spcAft>
                <a:spcPts val="0"/>
              </a:spcAft>
              <a:buClr>
                <a:schemeClr val="lt1"/>
              </a:buClr>
              <a:buSzPts val="2600"/>
              <a:buNone/>
              <a:defRPr sz="2600">
                <a:solidFill>
                  <a:schemeClr val="lt1"/>
                </a:solidFill>
              </a:defRPr>
            </a:lvl8pPr>
            <a:lvl9pPr lvl="8" algn="l">
              <a:lnSpc>
                <a:spcPct val="100000"/>
              </a:lnSpc>
              <a:spcBef>
                <a:spcPts val="0"/>
              </a:spcBef>
              <a:spcAft>
                <a:spcPts val="0"/>
              </a:spcAft>
              <a:buClr>
                <a:schemeClr val="lt1"/>
              </a:buClr>
              <a:buSzPts val="2600"/>
              <a:buNone/>
              <a:defRPr sz="2600">
                <a:solidFill>
                  <a:schemeClr val="lt1"/>
                </a:solidFill>
              </a:defRPr>
            </a:lvl9pPr>
          </a:lstStyle>
          <a:p>
            <a:endParaRPr/>
          </a:p>
        </p:txBody>
      </p:sp>
      <p:sp>
        <p:nvSpPr>
          <p:cNvPr id="270" name="Google Shape;270;p384"/>
          <p:cNvSpPr txBox="1">
            <a:spLocks noGrp="1"/>
          </p:cNvSpPr>
          <p:nvPr>
            <p:ph type="subTitle" idx="1"/>
          </p:nvPr>
        </p:nvSpPr>
        <p:spPr>
          <a:xfrm>
            <a:off x="685800" y="1518300"/>
            <a:ext cx="7236900" cy="362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800"/>
              <a:buFont typeface="Inter"/>
              <a:buNone/>
              <a:defRPr>
                <a:solidFill>
                  <a:schemeClr val="lt1"/>
                </a:solidFill>
                <a:latin typeface="Inter"/>
                <a:ea typeface="Inter"/>
                <a:cs typeface="Inter"/>
                <a:sym typeface="Inter"/>
              </a:defRPr>
            </a:lvl1pPr>
            <a:lvl2pPr lvl="1"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2pPr>
            <a:lvl3pPr lvl="2"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3pPr>
            <a:lvl4pPr lvl="3"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4pPr>
            <a:lvl5pPr lvl="4"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5pPr>
            <a:lvl6pPr lvl="5"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6pPr>
            <a:lvl7pPr lvl="6"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7pPr>
            <a:lvl8pPr lvl="7"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8pPr>
            <a:lvl9pPr lvl="8" algn="l">
              <a:lnSpc>
                <a:spcPct val="115000"/>
              </a:lnSpc>
              <a:spcBef>
                <a:spcPts val="800"/>
              </a:spcBef>
              <a:spcAft>
                <a:spcPts val="800"/>
              </a:spcAft>
              <a:buClr>
                <a:schemeClr val="lt1"/>
              </a:buClr>
              <a:buSzPts val="1800"/>
              <a:buFont typeface="Inter"/>
              <a:buNone/>
              <a:defRPr>
                <a:solidFill>
                  <a:schemeClr val="lt1"/>
                </a:solidFill>
                <a:latin typeface="Inter"/>
                <a:ea typeface="Inter"/>
                <a:cs typeface="Inter"/>
                <a:sym typeface="Inter"/>
              </a:defRPr>
            </a:lvl9pPr>
          </a:lstStyle>
          <a:p>
            <a:endParaRPr/>
          </a:p>
        </p:txBody>
      </p:sp>
      <p:sp>
        <p:nvSpPr>
          <p:cNvPr id="271" name="Google Shape;271;p384"/>
          <p:cNvSpPr txBox="1">
            <a:spLocks noGrp="1"/>
          </p:cNvSpPr>
          <p:nvPr>
            <p:ph type="body" idx="2"/>
          </p:nvPr>
        </p:nvSpPr>
        <p:spPr>
          <a:xfrm>
            <a:off x="685800" y="1831950"/>
            <a:ext cx="7236900" cy="28968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0"/>
              </a:spcBef>
              <a:spcAft>
                <a:spcPts val="0"/>
              </a:spcAft>
              <a:buClr>
                <a:schemeClr val="lt1"/>
              </a:buClr>
              <a:buSzPts val="1600"/>
              <a:buFont typeface="Inter"/>
              <a:buChar char="●"/>
              <a:defRPr>
                <a:solidFill>
                  <a:schemeClr val="lt1"/>
                </a:solidFill>
                <a:latin typeface="Inter"/>
                <a:ea typeface="Inter"/>
                <a:cs typeface="Inter"/>
                <a:sym typeface="Inter"/>
              </a:defRPr>
            </a:lvl1pPr>
            <a:lvl2pPr marL="914400" lvl="1" indent="-342900" algn="l">
              <a:lnSpc>
                <a:spcPct val="115000"/>
              </a:lnSpc>
              <a:spcBef>
                <a:spcPts val="800"/>
              </a:spcBef>
              <a:spcAft>
                <a:spcPts val="0"/>
              </a:spcAft>
              <a:buClr>
                <a:schemeClr val="lt1"/>
              </a:buClr>
              <a:buSzPts val="1800"/>
              <a:buFont typeface="Inter"/>
              <a:buChar char="○"/>
              <a:defRPr>
                <a:solidFill>
                  <a:schemeClr val="lt1"/>
                </a:solidFill>
                <a:latin typeface="Inter"/>
                <a:ea typeface="Inter"/>
                <a:cs typeface="Inter"/>
                <a:sym typeface="Inter"/>
              </a:defRPr>
            </a:lvl2pPr>
            <a:lvl3pPr marL="1371600" lvl="2"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3pPr>
            <a:lvl4pPr marL="1828800" lvl="3"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4pPr>
            <a:lvl5pPr marL="2286000" lvl="4"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5pPr>
            <a:lvl6pPr marL="2743200" lvl="5"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6pPr>
            <a:lvl7pPr marL="3200400" lvl="6"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7pPr>
            <a:lvl8pPr marL="3657600" lvl="7"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8pPr>
            <a:lvl9pPr marL="4114800" lvl="8" indent="-342900" algn="l">
              <a:lnSpc>
                <a:spcPct val="115000"/>
              </a:lnSpc>
              <a:spcBef>
                <a:spcPts val="800"/>
              </a:spcBef>
              <a:spcAft>
                <a:spcPts val="800"/>
              </a:spcAft>
              <a:buClr>
                <a:schemeClr val="lt1"/>
              </a:buClr>
              <a:buSzPts val="1800"/>
              <a:buFont typeface="Inter"/>
              <a:buChar char="ᐨ"/>
              <a:defRPr>
                <a:solidFill>
                  <a:schemeClr val="lt1"/>
                </a:solidFill>
                <a:latin typeface="Inter"/>
                <a:ea typeface="Inter"/>
                <a:cs typeface="Inter"/>
                <a:sym typeface="Inter"/>
              </a:defRPr>
            </a:lvl9pPr>
          </a:lstStyle>
          <a:p>
            <a:endParaRPr/>
          </a:p>
        </p:txBody>
      </p:sp>
      <p:pic>
        <p:nvPicPr>
          <p:cNvPr id="272" name="Google Shape;272;p384"/>
          <p:cNvPicPr preferRelativeResize="0"/>
          <p:nvPr/>
        </p:nvPicPr>
        <p:blipFill rotWithShape="1">
          <a:blip r:embed="rId2">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Dark left graphic 1">
  <p:cSld name="Blank White_1_1_1_1_1_1_1_2_1_1_2_8_2_1">
    <p:bg>
      <p:bgPr>
        <a:solidFill>
          <a:schemeClr val="lt2"/>
        </a:solidFill>
        <a:effectLst/>
      </p:bgPr>
    </p:bg>
    <p:spTree>
      <p:nvGrpSpPr>
        <p:cNvPr id="1" name="Shape 273"/>
        <p:cNvGrpSpPr/>
        <p:nvPr/>
      </p:nvGrpSpPr>
      <p:grpSpPr>
        <a:xfrm>
          <a:off x="0" y="0"/>
          <a:ext cx="0" cy="0"/>
          <a:chOff x="0" y="0"/>
          <a:chExt cx="0" cy="0"/>
        </a:xfrm>
      </p:grpSpPr>
      <p:pic>
        <p:nvPicPr>
          <p:cNvPr id="274" name="Google Shape;274;p385"/>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275" name="Google Shape;275;p385"/>
          <p:cNvSpPr txBox="1">
            <a:spLocks noGrp="1"/>
          </p:cNvSpPr>
          <p:nvPr>
            <p:ph type="title"/>
          </p:nvPr>
        </p:nvSpPr>
        <p:spPr>
          <a:xfrm>
            <a:off x="685800" y="507132"/>
            <a:ext cx="7236900" cy="81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None/>
              <a:defRPr sz="2600">
                <a:solidFill>
                  <a:schemeClr val="lt1"/>
                </a:solidFill>
              </a:defRPr>
            </a:lvl1pPr>
            <a:lvl2pPr lvl="1" algn="l">
              <a:lnSpc>
                <a:spcPct val="100000"/>
              </a:lnSpc>
              <a:spcBef>
                <a:spcPts val="0"/>
              </a:spcBef>
              <a:spcAft>
                <a:spcPts val="0"/>
              </a:spcAft>
              <a:buClr>
                <a:schemeClr val="lt1"/>
              </a:buClr>
              <a:buSzPts val="2600"/>
              <a:buNone/>
              <a:defRPr sz="2600">
                <a:solidFill>
                  <a:schemeClr val="lt1"/>
                </a:solidFill>
              </a:defRPr>
            </a:lvl2pPr>
            <a:lvl3pPr lvl="2" algn="l">
              <a:lnSpc>
                <a:spcPct val="100000"/>
              </a:lnSpc>
              <a:spcBef>
                <a:spcPts val="0"/>
              </a:spcBef>
              <a:spcAft>
                <a:spcPts val="0"/>
              </a:spcAft>
              <a:buClr>
                <a:schemeClr val="lt1"/>
              </a:buClr>
              <a:buSzPts val="2600"/>
              <a:buNone/>
              <a:defRPr sz="2600">
                <a:solidFill>
                  <a:schemeClr val="lt1"/>
                </a:solidFill>
              </a:defRPr>
            </a:lvl3pPr>
            <a:lvl4pPr lvl="3" algn="l">
              <a:lnSpc>
                <a:spcPct val="100000"/>
              </a:lnSpc>
              <a:spcBef>
                <a:spcPts val="0"/>
              </a:spcBef>
              <a:spcAft>
                <a:spcPts val="0"/>
              </a:spcAft>
              <a:buClr>
                <a:schemeClr val="lt1"/>
              </a:buClr>
              <a:buSzPts val="2600"/>
              <a:buNone/>
              <a:defRPr sz="2600">
                <a:solidFill>
                  <a:schemeClr val="lt1"/>
                </a:solidFill>
              </a:defRPr>
            </a:lvl4pPr>
            <a:lvl5pPr lvl="4" algn="l">
              <a:lnSpc>
                <a:spcPct val="100000"/>
              </a:lnSpc>
              <a:spcBef>
                <a:spcPts val="0"/>
              </a:spcBef>
              <a:spcAft>
                <a:spcPts val="0"/>
              </a:spcAft>
              <a:buClr>
                <a:schemeClr val="lt1"/>
              </a:buClr>
              <a:buSzPts val="2600"/>
              <a:buNone/>
              <a:defRPr sz="2600">
                <a:solidFill>
                  <a:schemeClr val="lt1"/>
                </a:solidFill>
              </a:defRPr>
            </a:lvl5pPr>
            <a:lvl6pPr lvl="5" algn="l">
              <a:lnSpc>
                <a:spcPct val="100000"/>
              </a:lnSpc>
              <a:spcBef>
                <a:spcPts val="0"/>
              </a:spcBef>
              <a:spcAft>
                <a:spcPts val="0"/>
              </a:spcAft>
              <a:buClr>
                <a:schemeClr val="lt1"/>
              </a:buClr>
              <a:buSzPts val="2600"/>
              <a:buNone/>
              <a:defRPr sz="2600">
                <a:solidFill>
                  <a:schemeClr val="lt1"/>
                </a:solidFill>
              </a:defRPr>
            </a:lvl6pPr>
            <a:lvl7pPr lvl="6" algn="l">
              <a:lnSpc>
                <a:spcPct val="100000"/>
              </a:lnSpc>
              <a:spcBef>
                <a:spcPts val="0"/>
              </a:spcBef>
              <a:spcAft>
                <a:spcPts val="0"/>
              </a:spcAft>
              <a:buClr>
                <a:schemeClr val="lt1"/>
              </a:buClr>
              <a:buSzPts val="2600"/>
              <a:buNone/>
              <a:defRPr sz="2600">
                <a:solidFill>
                  <a:schemeClr val="lt1"/>
                </a:solidFill>
              </a:defRPr>
            </a:lvl7pPr>
            <a:lvl8pPr lvl="7" algn="l">
              <a:lnSpc>
                <a:spcPct val="100000"/>
              </a:lnSpc>
              <a:spcBef>
                <a:spcPts val="0"/>
              </a:spcBef>
              <a:spcAft>
                <a:spcPts val="0"/>
              </a:spcAft>
              <a:buClr>
                <a:schemeClr val="lt1"/>
              </a:buClr>
              <a:buSzPts val="2600"/>
              <a:buNone/>
              <a:defRPr sz="2600">
                <a:solidFill>
                  <a:schemeClr val="lt1"/>
                </a:solidFill>
              </a:defRPr>
            </a:lvl8pPr>
            <a:lvl9pPr lvl="8" algn="l">
              <a:lnSpc>
                <a:spcPct val="100000"/>
              </a:lnSpc>
              <a:spcBef>
                <a:spcPts val="0"/>
              </a:spcBef>
              <a:spcAft>
                <a:spcPts val="0"/>
              </a:spcAft>
              <a:buClr>
                <a:schemeClr val="lt1"/>
              </a:buClr>
              <a:buSzPts val="2600"/>
              <a:buNone/>
              <a:defRPr sz="2600">
                <a:solidFill>
                  <a:schemeClr val="lt1"/>
                </a:solidFill>
              </a:defRPr>
            </a:lvl9pPr>
          </a:lstStyle>
          <a:p>
            <a:endParaRPr/>
          </a:p>
        </p:txBody>
      </p:sp>
      <p:sp>
        <p:nvSpPr>
          <p:cNvPr id="276" name="Google Shape;276;p385"/>
          <p:cNvSpPr txBox="1">
            <a:spLocks noGrp="1"/>
          </p:cNvSpPr>
          <p:nvPr>
            <p:ph type="subTitle" idx="1"/>
          </p:nvPr>
        </p:nvSpPr>
        <p:spPr>
          <a:xfrm>
            <a:off x="685800" y="1518300"/>
            <a:ext cx="7236900" cy="362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800"/>
              <a:buFont typeface="Inter"/>
              <a:buNone/>
              <a:defRPr>
                <a:solidFill>
                  <a:schemeClr val="lt1"/>
                </a:solidFill>
                <a:latin typeface="Inter"/>
                <a:ea typeface="Inter"/>
                <a:cs typeface="Inter"/>
                <a:sym typeface="Inter"/>
              </a:defRPr>
            </a:lvl1pPr>
            <a:lvl2pPr lvl="1"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2pPr>
            <a:lvl3pPr lvl="2"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3pPr>
            <a:lvl4pPr lvl="3"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4pPr>
            <a:lvl5pPr lvl="4"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5pPr>
            <a:lvl6pPr lvl="5"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6pPr>
            <a:lvl7pPr lvl="6"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7pPr>
            <a:lvl8pPr lvl="7"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8pPr>
            <a:lvl9pPr lvl="8" algn="l">
              <a:lnSpc>
                <a:spcPct val="115000"/>
              </a:lnSpc>
              <a:spcBef>
                <a:spcPts val="800"/>
              </a:spcBef>
              <a:spcAft>
                <a:spcPts val="800"/>
              </a:spcAft>
              <a:buClr>
                <a:schemeClr val="lt1"/>
              </a:buClr>
              <a:buSzPts val="1800"/>
              <a:buFont typeface="Inter"/>
              <a:buNone/>
              <a:defRPr>
                <a:solidFill>
                  <a:schemeClr val="lt1"/>
                </a:solidFill>
                <a:latin typeface="Inter"/>
                <a:ea typeface="Inter"/>
                <a:cs typeface="Inter"/>
                <a:sym typeface="Inter"/>
              </a:defRPr>
            </a:lvl9pPr>
          </a:lstStyle>
          <a:p>
            <a:endParaRPr/>
          </a:p>
        </p:txBody>
      </p:sp>
      <p:sp>
        <p:nvSpPr>
          <p:cNvPr id="277" name="Google Shape;277;p385"/>
          <p:cNvSpPr txBox="1">
            <a:spLocks noGrp="1"/>
          </p:cNvSpPr>
          <p:nvPr>
            <p:ph type="body" idx="2"/>
          </p:nvPr>
        </p:nvSpPr>
        <p:spPr>
          <a:xfrm>
            <a:off x="685800" y="1831950"/>
            <a:ext cx="7236900" cy="28968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0"/>
              </a:spcBef>
              <a:spcAft>
                <a:spcPts val="0"/>
              </a:spcAft>
              <a:buClr>
                <a:schemeClr val="lt1"/>
              </a:buClr>
              <a:buSzPts val="1600"/>
              <a:buFont typeface="Inter"/>
              <a:buChar char="●"/>
              <a:defRPr>
                <a:solidFill>
                  <a:schemeClr val="lt1"/>
                </a:solidFill>
                <a:latin typeface="Inter"/>
                <a:ea typeface="Inter"/>
                <a:cs typeface="Inter"/>
                <a:sym typeface="Inter"/>
              </a:defRPr>
            </a:lvl1pPr>
            <a:lvl2pPr marL="914400" lvl="1" indent="-342900" algn="l">
              <a:lnSpc>
                <a:spcPct val="115000"/>
              </a:lnSpc>
              <a:spcBef>
                <a:spcPts val="800"/>
              </a:spcBef>
              <a:spcAft>
                <a:spcPts val="0"/>
              </a:spcAft>
              <a:buClr>
                <a:schemeClr val="lt1"/>
              </a:buClr>
              <a:buSzPts val="1800"/>
              <a:buFont typeface="Inter"/>
              <a:buChar char="○"/>
              <a:defRPr>
                <a:solidFill>
                  <a:schemeClr val="lt1"/>
                </a:solidFill>
                <a:latin typeface="Inter"/>
                <a:ea typeface="Inter"/>
                <a:cs typeface="Inter"/>
                <a:sym typeface="Inter"/>
              </a:defRPr>
            </a:lvl2pPr>
            <a:lvl3pPr marL="1371600" lvl="2"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3pPr>
            <a:lvl4pPr marL="1828800" lvl="3"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4pPr>
            <a:lvl5pPr marL="2286000" lvl="4"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5pPr>
            <a:lvl6pPr marL="2743200" lvl="5"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6pPr>
            <a:lvl7pPr marL="3200400" lvl="6"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7pPr>
            <a:lvl8pPr marL="3657600" lvl="7"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8pPr>
            <a:lvl9pPr marL="4114800" lvl="8" indent="-342900" algn="l">
              <a:lnSpc>
                <a:spcPct val="115000"/>
              </a:lnSpc>
              <a:spcBef>
                <a:spcPts val="800"/>
              </a:spcBef>
              <a:spcAft>
                <a:spcPts val="800"/>
              </a:spcAft>
              <a:buClr>
                <a:schemeClr val="lt1"/>
              </a:buClr>
              <a:buSzPts val="1800"/>
              <a:buFont typeface="Inter"/>
              <a:buChar char="ᐨ"/>
              <a:defRPr>
                <a:solidFill>
                  <a:schemeClr val="lt1"/>
                </a:solidFill>
                <a:latin typeface="Inter"/>
                <a:ea typeface="Inter"/>
                <a:cs typeface="Inter"/>
                <a:sym typeface="Inter"/>
              </a:defRPr>
            </a:lvl9pPr>
          </a:lstStyle>
          <a:p>
            <a:endParaRPr/>
          </a:p>
        </p:txBody>
      </p:sp>
      <p:pic>
        <p:nvPicPr>
          <p:cNvPr id="278" name="Google Shape;278;p385"/>
          <p:cNvPicPr preferRelativeResize="0"/>
          <p:nvPr/>
        </p:nvPicPr>
        <p:blipFill rotWithShape="1">
          <a:blip r:embed="rId3">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Dark center graphic">
  <p:cSld name="Blank White_1_1_1_1_1_1_1_2_1_1_2_7_1">
    <p:bg>
      <p:bgPr>
        <a:solidFill>
          <a:schemeClr val="lt2"/>
        </a:solidFill>
        <a:effectLst/>
      </p:bgPr>
    </p:bg>
    <p:spTree>
      <p:nvGrpSpPr>
        <p:cNvPr id="1" name="Shape 282"/>
        <p:cNvGrpSpPr/>
        <p:nvPr/>
      </p:nvGrpSpPr>
      <p:grpSpPr>
        <a:xfrm>
          <a:off x="0" y="0"/>
          <a:ext cx="0" cy="0"/>
          <a:chOff x="0" y="0"/>
          <a:chExt cx="0" cy="0"/>
        </a:xfrm>
      </p:grpSpPr>
      <p:pic>
        <p:nvPicPr>
          <p:cNvPr id="283" name="Google Shape;283;p387"/>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284" name="Google Shape;284;p387"/>
          <p:cNvSpPr txBox="1">
            <a:spLocks noGrp="1"/>
          </p:cNvSpPr>
          <p:nvPr>
            <p:ph type="title"/>
          </p:nvPr>
        </p:nvSpPr>
        <p:spPr>
          <a:xfrm>
            <a:off x="685800" y="507138"/>
            <a:ext cx="7767000" cy="8103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2600"/>
              <a:buNone/>
              <a:defRPr sz="2600">
                <a:solidFill>
                  <a:schemeClr val="lt1"/>
                </a:solidFill>
              </a:defRPr>
            </a:lvl1pPr>
            <a:lvl2pPr lvl="1" algn="ctr">
              <a:lnSpc>
                <a:spcPct val="100000"/>
              </a:lnSpc>
              <a:spcBef>
                <a:spcPts val="0"/>
              </a:spcBef>
              <a:spcAft>
                <a:spcPts val="0"/>
              </a:spcAft>
              <a:buClr>
                <a:schemeClr val="lt1"/>
              </a:buClr>
              <a:buSzPts val="2600"/>
              <a:buNone/>
              <a:defRPr sz="2600">
                <a:solidFill>
                  <a:schemeClr val="lt1"/>
                </a:solidFill>
              </a:defRPr>
            </a:lvl2pPr>
            <a:lvl3pPr lvl="2" algn="ctr">
              <a:lnSpc>
                <a:spcPct val="100000"/>
              </a:lnSpc>
              <a:spcBef>
                <a:spcPts val="0"/>
              </a:spcBef>
              <a:spcAft>
                <a:spcPts val="0"/>
              </a:spcAft>
              <a:buClr>
                <a:schemeClr val="lt1"/>
              </a:buClr>
              <a:buSzPts val="2600"/>
              <a:buNone/>
              <a:defRPr sz="2600">
                <a:solidFill>
                  <a:schemeClr val="lt1"/>
                </a:solidFill>
              </a:defRPr>
            </a:lvl3pPr>
            <a:lvl4pPr lvl="3" algn="ctr">
              <a:lnSpc>
                <a:spcPct val="100000"/>
              </a:lnSpc>
              <a:spcBef>
                <a:spcPts val="0"/>
              </a:spcBef>
              <a:spcAft>
                <a:spcPts val="0"/>
              </a:spcAft>
              <a:buClr>
                <a:schemeClr val="lt1"/>
              </a:buClr>
              <a:buSzPts val="2600"/>
              <a:buNone/>
              <a:defRPr sz="2600">
                <a:solidFill>
                  <a:schemeClr val="lt1"/>
                </a:solidFill>
              </a:defRPr>
            </a:lvl4pPr>
            <a:lvl5pPr lvl="4" algn="ctr">
              <a:lnSpc>
                <a:spcPct val="100000"/>
              </a:lnSpc>
              <a:spcBef>
                <a:spcPts val="0"/>
              </a:spcBef>
              <a:spcAft>
                <a:spcPts val="0"/>
              </a:spcAft>
              <a:buClr>
                <a:schemeClr val="lt1"/>
              </a:buClr>
              <a:buSzPts val="2600"/>
              <a:buNone/>
              <a:defRPr sz="2600">
                <a:solidFill>
                  <a:schemeClr val="lt1"/>
                </a:solidFill>
              </a:defRPr>
            </a:lvl5pPr>
            <a:lvl6pPr lvl="5" algn="ctr">
              <a:lnSpc>
                <a:spcPct val="100000"/>
              </a:lnSpc>
              <a:spcBef>
                <a:spcPts val="0"/>
              </a:spcBef>
              <a:spcAft>
                <a:spcPts val="0"/>
              </a:spcAft>
              <a:buClr>
                <a:schemeClr val="lt1"/>
              </a:buClr>
              <a:buSzPts val="2600"/>
              <a:buNone/>
              <a:defRPr sz="2600">
                <a:solidFill>
                  <a:schemeClr val="lt1"/>
                </a:solidFill>
              </a:defRPr>
            </a:lvl6pPr>
            <a:lvl7pPr lvl="6" algn="ctr">
              <a:lnSpc>
                <a:spcPct val="100000"/>
              </a:lnSpc>
              <a:spcBef>
                <a:spcPts val="0"/>
              </a:spcBef>
              <a:spcAft>
                <a:spcPts val="0"/>
              </a:spcAft>
              <a:buClr>
                <a:schemeClr val="lt1"/>
              </a:buClr>
              <a:buSzPts val="2600"/>
              <a:buNone/>
              <a:defRPr sz="2600">
                <a:solidFill>
                  <a:schemeClr val="lt1"/>
                </a:solidFill>
              </a:defRPr>
            </a:lvl7pPr>
            <a:lvl8pPr lvl="7" algn="ctr">
              <a:lnSpc>
                <a:spcPct val="100000"/>
              </a:lnSpc>
              <a:spcBef>
                <a:spcPts val="0"/>
              </a:spcBef>
              <a:spcAft>
                <a:spcPts val="0"/>
              </a:spcAft>
              <a:buClr>
                <a:schemeClr val="lt1"/>
              </a:buClr>
              <a:buSzPts val="2600"/>
              <a:buNone/>
              <a:defRPr sz="2600">
                <a:solidFill>
                  <a:schemeClr val="lt1"/>
                </a:solidFill>
              </a:defRPr>
            </a:lvl8pPr>
            <a:lvl9pPr lvl="8" algn="ctr">
              <a:lnSpc>
                <a:spcPct val="100000"/>
              </a:lnSpc>
              <a:spcBef>
                <a:spcPts val="0"/>
              </a:spcBef>
              <a:spcAft>
                <a:spcPts val="0"/>
              </a:spcAft>
              <a:buClr>
                <a:schemeClr val="lt1"/>
              </a:buClr>
              <a:buSzPts val="2600"/>
              <a:buNone/>
              <a:defRPr sz="2600">
                <a:solidFill>
                  <a:schemeClr val="lt1"/>
                </a:solidFill>
              </a:defRPr>
            </a:lvl9pPr>
          </a:lstStyle>
          <a:p>
            <a:endParaRPr/>
          </a:p>
        </p:txBody>
      </p:sp>
      <p:sp>
        <p:nvSpPr>
          <p:cNvPr id="285" name="Google Shape;285;p387"/>
          <p:cNvSpPr txBox="1">
            <a:spLocks noGrp="1"/>
          </p:cNvSpPr>
          <p:nvPr>
            <p:ph type="subTitle" idx="1"/>
          </p:nvPr>
        </p:nvSpPr>
        <p:spPr>
          <a:xfrm>
            <a:off x="685800" y="1518300"/>
            <a:ext cx="7767000" cy="3621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1800"/>
              <a:buFont typeface="Inter"/>
              <a:buNone/>
              <a:defRPr>
                <a:solidFill>
                  <a:schemeClr val="lt1"/>
                </a:solidFill>
                <a:latin typeface="Inter"/>
                <a:ea typeface="Inter"/>
                <a:cs typeface="Inter"/>
                <a:sym typeface="Inter"/>
              </a:defRPr>
            </a:lvl1pPr>
            <a:lvl2pPr lvl="1" algn="ctr">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2pPr>
            <a:lvl3pPr lvl="2" algn="ctr">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3pPr>
            <a:lvl4pPr lvl="3" algn="ctr">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4pPr>
            <a:lvl5pPr lvl="4" algn="ctr">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5pPr>
            <a:lvl6pPr lvl="5" algn="ctr">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6pPr>
            <a:lvl7pPr lvl="6" algn="ctr">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7pPr>
            <a:lvl8pPr lvl="7" algn="ctr">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8pPr>
            <a:lvl9pPr lvl="8" algn="ctr">
              <a:lnSpc>
                <a:spcPct val="115000"/>
              </a:lnSpc>
              <a:spcBef>
                <a:spcPts val="800"/>
              </a:spcBef>
              <a:spcAft>
                <a:spcPts val="800"/>
              </a:spcAft>
              <a:buClr>
                <a:schemeClr val="lt1"/>
              </a:buClr>
              <a:buSzPts val="1800"/>
              <a:buFont typeface="Inter"/>
              <a:buNone/>
              <a:defRPr>
                <a:solidFill>
                  <a:schemeClr val="lt1"/>
                </a:solidFill>
                <a:latin typeface="Inter"/>
                <a:ea typeface="Inter"/>
                <a:cs typeface="Inter"/>
                <a:sym typeface="Inter"/>
              </a:defRPr>
            </a:lvl9pPr>
          </a:lstStyle>
          <a:p>
            <a:endParaRPr/>
          </a:p>
        </p:txBody>
      </p:sp>
      <p:pic>
        <p:nvPicPr>
          <p:cNvPr id="286" name="Google Shape;286;p387"/>
          <p:cNvPicPr preferRelativeResize="0"/>
          <p:nvPr/>
        </p:nvPicPr>
        <p:blipFill rotWithShape="1">
          <a:blip r:embed="rId3">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Dark center graphic title only">
  <p:cSld name="Blank White_1_1_1_1_1_1_1_2_1_1_2_7_1_1">
    <p:bg>
      <p:bgPr>
        <a:solidFill>
          <a:schemeClr val="lt2"/>
        </a:solidFill>
        <a:effectLst/>
      </p:bgPr>
    </p:bg>
    <p:spTree>
      <p:nvGrpSpPr>
        <p:cNvPr id="1" name="Shape 287"/>
        <p:cNvGrpSpPr/>
        <p:nvPr/>
      </p:nvGrpSpPr>
      <p:grpSpPr>
        <a:xfrm>
          <a:off x="0" y="0"/>
          <a:ext cx="0" cy="0"/>
          <a:chOff x="0" y="0"/>
          <a:chExt cx="0" cy="0"/>
        </a:xfrm>
      </p:grpSpPr>
      <p:pic>
        <p:nvPicPr>
          <p:cNvPr id="288" name="Google Shape;288;p388"/>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289" name="Google Shape;289;p388"/>
          <p:cNvSpPr txBox="1">
            <a:spLocks noGrp="1"/>
          </p:cNvSpPr>
          <p:nvPr>
            <p:ph type="title"/>
          </p:nvPr>
        </p:nvSpPr>
        <p:spPr>
          <a:xfrm>
            <a:off x="685800" y="507138"/>
            <a:ext cx="7767000" cy="8103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2600"/>
              <a:buNone/>
              <a:defRPr sz="2600">
                <a:solidFill>
                  <a:schemeClr val="lt1"/>
                </a:solidFill>
              </a:defRPr>
            </a:lvl1pPr>
            <a:lvl2pPr lvl="1" algn="ctr">
              <a:lnSpc>
                <a:spcPct val="100000"/>
              </a:lnSpc>
              <a:spcBef>
                <a:spcPts val="0"/>
              </a:spcBef>
              <a:spcAft>
                <a:spcPts val="0"/>
              </a:spcAft>
              <a:buClr>
                <a:schemeClr val="lt1"/>
              </a:buClr>
              <a:buSzPts val="2600"/>
              <a:buNone/>
              <a:defRPr sz="2600">
                <a:solidFill>
                  <a:schemeClr val="lt1"/>
                </a:solidFill>
              </a:defRPr>
            </a:lvl2pPr>
            <a:lvl3pPr lvl="2" algn="ctr">
              <a:lnSpc>
                <a:spcPct val="100000"/>
              </a:lnSpc>
              <a:spcBef>
                <a:spcPts val="0"/>
              </a:spcBef>
              <a:spcAft>
                <a:spcPts val="0"/>
              </a:spcAft>
              <a:buClr>
                <a:schemeClr val="lt1"/>
              </a:buClr>
              <a:buSzPts val="2600"/>
              <a:buNone/>
              <a:defRPr sz="2600">
                <a:solidFill>
                  <a:schemeClr val="lt1"/>
                </a:solidFill>
              </a:defRPr>
            </a:lvl3pPr>
            <a:lvl4pPr lvl="3" algn="ctr">
              <a:lnSpc>
                <a:spcPct val="100000"/>
              </a:lnSpc>
              <a:spcBef>
                <a:spcPts val="0"/>
              </a:spcBef>
              <a:spcAft>
                <a:spcPts val="0"/>
              </a:spcAft>
              <a:buClr>
                <a:schemeClr val="lt1"/>
              </a:buClr>
              <a:buSzPts val="2600"/>
              <a:buNone/>
              <a:defRPr sz="2600">
                <a:solidFill>
                  <a:schemeClr val="lt1"/>
                </a:solidFill>
              </a:defRPr>
            </a:lvl4pPr>
            <a:lvl5pPr lvl="4" algn="ctr">
              <a:lnSpc>
                <a:spcPct val="100000"/>
              </a:lnSpc>
              <a:spcBef>
                <a:spcPts val="0"/>
              </a:spcBef>
              <a:spcAft>
                <a:spcPts val="0"/>
              </a:spcAft>
              <a:buClr>
                <a:schemeClr val="lt1"/>
              </a:buClr>
              <a:buSzPts val="2600"/>
              <a:buNone/>
              <a:defRPr sz="2600">
                <a:solidFill>
                  <a:schemeClr val="lt1"/>
                </a:solidFill>
              </a:defRPr>
            </a:lvl5pPr>
            <a:lvl6pPr lvl="5" algn="ctr">
              <a:lnSpc>
                <a:spcPct val="100000"/>
              </a:lnSpc>
              <a:spcBef>
                <a:spcPts val="0"/>
              </a:spcBef>
              <a:spcAft>
                <a:spcPts val="0"/>
              </a:spcAft>
              <a:buClr>
                <a:schemeClr val="lt1"/>
              </a:buClr>
              <a:buSzPts val="2600"/>
              <a:buNone/>
              <a:defRPr sz="2600">
                <a:solidFill>
                  <a:schemeClr val="lt1"/>
                </a:solidFill>
              </a:defRPr>
            </a:lvl6pPr>
            <a:lvl7pPr lvl="6" algn="ctr">
              <a:lnSpc>
                <a:spcPct val="100000"/>
              </a:lnSpc>
              <a:spcBef>
                <a:spcPts val="0"/>
              </a:spcBef>
              <a:spcAft>
                <a:spcPts val="0"/>
              </a:spcAft>
              <a:buClr>
                <a:schemeClr val="lt1"/>
              </a:buClr>
              <a:buSzPts val="2600"/>
              <a:buNone/>
              <a:defRPr sz="2600">
                <a:solidFill>
                  <a:schemeClr val="lt1"/>
                </a:solidFill>
              </a:defRPr>
            </a:lvl7pPr>
            <a:lvl8pPr lvl="7" algn="ctr">
              <a:lnSpc>
                <a:spcPct val="100000"/>
              </a:lnSpc>
              <a:spcBef>
                <a:spcPts val="0"/>
              </a:spcBef>
              <a:spcAft>
                <a:spcPts val="0"/>
              </a:spcAft>
              <a:buClr>
                <a:schemeClr val="lt1"/>
              </a:buClr>
              <a:buSzPts val="2600"/>
              <a:buNone/>
              <a:defRPr sz="2600">
                <a:solidFill>
                  <a:schemeClr val="lt1"/>
                </a:solidFill>
              </a:defRPr>
            </a:lvl8pPr>
            <a:lvl9pPr lvl="8" algn="ctr">
              <a:lnSpc>
                <a:spcPct val="100000"/>
              </a:lnSpc>
              <a:spcBef>
                <a:spcPts val="0"/>
              </a:spcBef>
              <a:spcAft>
                <a:spcPts val="0"/>
              </a:spcAft>
              <a:buClr>
                <a:schemeClr val="lt1"/>
              </a:buClr>
              <a:buSzPts val="2600"/>
              <a:buNone/>
              <a:defRPr sz="2600">
                <a:solidFill>
                  <a:schemeClr val="lt1"/>
                </a:solidFill>
              </a:defRPr>
            </a:lvl9pPr>
          </a:lstStyle>
          <a:p>
            <a:endParaRPr/>
          </a:p>
        </p:txBody>
      </p:sp>
      <p:pic>
        <p:nvPicPr>
          <p:cNvPr id="290" name="Google Shape;290;p388"/>
          <p:cNvPicPr preferRelativeResize="0"/>
          <p:nvPr/>
        </p:nvPicPr>
        <p:blipFill rotWithShape="1">
          <a:blip r:embed="rId3">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Dark center title only">
  <p:cSld name="Blank White_1_1_1_1_1_1_1_2_1_1_2_7_1_1_3">
    <p:bg>
      <p:bgPr>
        <a:solidFill>
          <a:schemeClr val="lt2"/>
        </a:solidFill>
        <a:effectLst/>
      </p:bgPr>
    </p:bg>
    <p:spTree>
      <p:nvGrpSpPr>
        <p:cNvPr id="1" name="Shape 291"/>
        <p:cNvGrpSpPr/>
        <p:nvPr/>
      </p:nvGrpSpPr>
      <p:grpSpPr>
        <a:xfrm>
          <a:off x="0" y="0"/>
          <a:ext cx="0" cy="0"/>
          <a:chOff x="0" y="0"/>
          <a:chExt cx="0" cy="0"/>
        </a:xfrm>
      </p:grpSpPr>
      <p:sp>
        <p:nvSpPr>
          <p:cNvPr id="292" name="Google Shape;292;p389"/>
          <p:cNvSpPr txBox="1">
            <a:spLocks noGrp="1"/>
          </p:cNvSpPr>
          <p:nvPr>
            <p:ph type="title"/>
          </p:nvPr>
        </p:nvSpPr>
        <p:spPr>
          <a:xfrm>
            <a:off x="685800" y="507138"/>
            <a:ext cx="7767000" cy="8103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2600"/>
              <a:buNone/>
              <a:defRPr sz="2600">
                <a:solidFill>
                  <a:schemeClr val="lt1"/>
                </a:solidFill>
              </a:defRPr>
            </a:lvl1pPr>
            <a:lvl2pPr lvl="1" algn="ctr">
              <a:lnSpc>
                <a:spcPct val="100000"/>
              </a:lnSpc>
              <a:spcBef>
                <a:spcPts val="0"/>
              </a:spcBef>
              <a:spcAft>
                <a:spcPts val="0"/>
              </a:spcAft>
              <a:buClr>
                <a:schemeClr val="lt1"/>
              </a:buClr>
              <a:buSzPts val="2600"/>
              <a:buNone/>
              <a:defRPr sz="2600">
                <a:solidFill>
                  <a:schemeClr val="lt1"/>
                </a:solidFill>
              </a:defRPr>
            </a:lvl2pPr>
            <a:lvl3pPr lvl="2" algn="ctr">
              <a:lnSpc>
                <a:spcPct val="100000"/>
              </a:lnSpc>
              <a:spcBef>
                <a:spcPts val="0"/>
              </a:spcBef>
              <a:spcAft>
                <a:spcPts val="0"/>
              </a:spcAft>
              <a:buClr>
                <a:schemeClr val="lt1"/>
              </a:buClr>
              <a:buSzPts val="2600"/>
              <a:buNone/>
              <a:defRPr sz="2600">
                <a:solidFill>
                  <a:schemeClr val="lt1"/>
                </a:solidFill>
              </a:defRPr>
            </a:lvl3pPr>
            <a:lvl4pPr lvl="3" algn="ctr">
              <a:lnSpc>
                <a:spcPct val="100000"/>
              </a:lnSpc>
              <a:spcBef>
                <a:spcPts val="0"/>
              </a:spcBef>
              <a:spcAft>
                <a:spcPts val="0"/>
              </a:spcAft>
              <a:buClr>
                <a:schemeClr val="lt1"/>
              </a:buClr>
              <a:buSzPts val="2600"/>
              <a:buNone/>
              <a:defRPr sz="2600">
                <a:solidFill>
                  <a:schemeClr val="lt1"/>
                </a:solidFill>
              </a:defRPr>
            </a:lvl4pPr>
            <a:lvl5pPr lvl="4" algn="ctr">
              <a:lnSpc>
                <a:spcPct val="100000"/>
              </a:lnSpc>
              <a:spcBef>
                <a:spcPts val="0"/>
              </a:spcBef>
              <a:spcAft>
                <a:spcPts val="0"/>
              </a:spcAft>
              <a:buClr>
                <a:schemeClr val="lt1"/>
              </a:buClr>
              <a:buSzPts val="2600"/>
              <a:buNone/>
              <a:defRPr sz="2600">
                <a:solidFill>
                  <a:schemeClr val="lt1"/>
                </a:solidFill>
              </a:defRPr>
            </a:lvl5pPr>
            <a:lvl6pPr lvl="5" algn="ctr">
              <a:lnSpc>
                <a:spcPct val="100000"/>
              </a:lnSpc>
              <a:spcBef>
                <a:spcPts val="0"/>
              </a:spcBef>
              <a:spcAft>
                <a:spcPts val="0"/>
              </a:spcAft>
              <a:buClr>
                <a:schemeClr val="lt1"/>
              </a:buClr>
              <a:buSzPts val="2600"/>
              <a:buNone/>
              <a:defRPr sz="2600">
                <a:solidFill>
                  <a:schemeClr val="lt1"/>
                </a:solidFill>
              </a:defRPr>
            </a:lvl6pPr>
            <a:lvl7pPr lvl="6" algn="ctr">
              <a:lnSpc>
                <a:spcPct val="100000"/>
              </a:lnSpc>
              <a:spcBef>
                <a:spcPts val="0"/>
              </a:spcBef>
              <a:spcAft>
                <a:spcPts val="0"/>
              </a:spcAft>
              <a:buClr>
                <a:schemeClr val="lt1"/>
              </a:buClr>
              <a:buSzPts val="2600"/>
              <a:buNone/>
              <a:defRPr sz="2600">
                <a:solidFill>
                  <a:schemeClr val="lt1"/>
                </a:solidFill>
              </a:defRPr>
            </a:lvl7pPr>
            <a:lvl8pPr lvl="7" algn="ctr">
              <a:lnSpc>
                <a:spcPct val="100000"/>
              </a:lnSpc>
              <a:spcBef>
                <a:spcPts val="0"/>
              </a:spcBef>
              <a:spcAft>
                <a:spcPts val="0"/>
              </a:spcAft>
              <a:buClr>
                <a:schemeClr val="lt1"/>
              </a:buClr>
              <a:buSzPts val="2600"/>
              <a:buNone/>
              <a:defRPr sz="2600">
                <a:solidFill>
                  <a:schemeClr val="lt1"/>
                </a:solidFill>
              </a:defRPr>
            </a:lvl8pPr>
            <a:lvl9pPr lvl="8" algn="ctr">
              <a:lnSpc>
                <a:spcPct val="100000"/>
              </a:lnSpc>
              <a:spcBef>
                <a:spcPts val="0"/>
              </a:spcBef>
              <a:spcAft>
                <a:spcPts val="0"/>
              </a:spcAft>
              <a:buClr>
                <a:schemeClr val="lt1"/>
              </a:buClr>
              <a:buSzPts val="2600"/>
              <a:buNone/>
              <a:defRPr sz="2600">
                <a:solidFill>
                  <a:schemeClr val="lt1"/>
                </a:solidFill>
              </a:defRPr>
            </a:lvl9pPr>
          </a:lstStyle>
          <a:p>
            <a:endParaRPr/>
          </a:p>
        </p:txBody>
      </p:sp>
      <p:pic>
        <p:nvPicPr>
          <p:cNvPr id="293" name="Google Shape;293;p389"/>
          <p:cNvPicPr preferRelativeResize="0"/>
          <p:nvPr/>
        </p:nvPicPr>
        <p:blipFill rotWithShape="1">
          <a:blip r:embed="rId2">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Dark generic">
  <p:cSld name="Blank White_1_1_1_1_1_1_1_2_1_1_2_7_1_1_1">
    <p:bg>
      <p:bgPr>
        <a:solidFill>
          <a:schemeClr val="lt2"/>
        </a:solidFill>
        <a:effectLst/>
      </p:bgPr>
    </p:bg>
    <p:spTree>
      <p:nvGrpSpPr>
        <p:cNvPr id="1" name="Shape 294"/>
        <p:cNvGrpSpPr/>
        <p:nvPr/>
      </p:nvGrpSpPr>
      <p:grpSpPr>
        <a:xfrm>
          <a:off x="0" y="0"/>
          <a:ext cx="0" cy="0"/>
          <a:chOff x="0" y="0"/>
          <a:chExt cx="0" cy="0"/>
        </a:xfrm>
      </p:grpSpPr>
      <p:pic>
        <p:nvPicPr>
          <p:cNvPr id="295" name="Google Shape;295;p390"/>
          <p:cNvPicPr preferRelativeResize="0"/>
          <p:nvPr/>
        </p:nvPicPr>
        <p:blipFill rotWithShape="1">
          <a:blip r:embed="rId2">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List - vertical">
  <p:cSld name="Blank White_1_1_1_1_1_1_1_2_1_1_1_1_2_1_1_1_1">
    <p:bg>
      <p:bgPr>
        <a:solidFill>
          <a:schemeClr val="lt2"/>
        </a:solidFill>
        <a:effectLst/>
      </p:bgPr>
    </p:bg>
    <p:spTree>
      <p:nvGrpSpPr>
        <p:cNvPr id="1" name="Shape 296"/>
        <p:cNvGrpSpPr/>
        <p:nvPr/>
      </p:nvGrpSpPr>
      <p:grpSpPr>
        <a:xfrm>
          <a:off x="0" y="0"/>
          <a:ext cx="0" cy="0"/>
          <a:chOff x="0" y="0"/>
          <a:chExt cx="0" cy="0"/>
        </a:xfrm>
      </p:grpSpPr>
      <p:pic>
        <p:nvPicPr>
          <p:cNvPr id="297" name="Google Shape;297;p391"/>
          <p:cNvPicPr preferRelativeResize="0"/>
          <p:nvPr/>
        </p:nvPicPr>
        <p:blipFill rotWithShape="1">
          <a:blip r:embed="rId2">
            <a:alphaModFix/>
          </a:blip>
          <a:srcRect/>
          <a:stretch/>
        </p:blipFill>
        <p:spPr>
          <a:xfrm>
            <a:off x="8183702" y="4691125"/>
            <a:ext cx="703049" cy="241850"/>
          </a:xfrm>
          <a:prstGeom prst="rect">
            <a:avLst/>
          </a:prstGeom>
          <a:noFill/>
          <a:ln>
            <a:noFill/>
          </a:ln>
        </p:spPr>
      </p:pic>
      <p:sp>
        <p:nvSpPr>
          <p:cNvPr id="298" name="Google Shape;298;p391"/>
          <p:cNvSpPr txBox="1">
            <a:spLocks noGrp="1"/>
          </p:cNvSpPr>
          <p:nvPr>
            <p:ph type="title"/>
          </p:nvPr>
        </p:nvSpPr>
        <p:spPr>
          <a:xfrm>
            <a:off x="1085847" y="2145300"/>
            <a:ext cx="2212800" cy="8529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rgbClr val="FFFFFF"/>
              </a:buClr>
              <a:buSzPts val="2600"/>
              <a:buNone/>
              <a:defRPr sz="2600">
                <a:solidFill>
                  <a:srgbClr val="FFFFFF"/>
                </a:solidFill>
              </a:defRPr>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Tree>
  </p:cSld>
  <p:clrMapOvr>
    <a:masterClrMapping/>
  </p:clrMapOvr>
  <p:extLst>
    <p:ext uri="{DCECCB84-F9BA-43D5-87BE-67443E8EF086}">
      <p15:sldGuideLst xmlns:p15="http://schemas.microsoft.com/office/powerpoint/2012/main">
        <p15:guide id="1" pos="684">
          <p15:clr>
            <a:srgbClr val="E46962"/>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List - horizontal">
  <p:cSld name="Blank White_1_1_1_1_1_1_1_2_1_1_2_8_1_1">
    <p:bg>
      <p:bgPr>
        <a:solidFill>
          <a:schemeClr val="lt2"/>
        </a:solidFill>
        <a:effectLst/>
      </p:bgPr>
    </p:bg>
    <p:spTree>
      <p:nvGrpSpPr>
        <p:cNvPr id="1" name="Shape 299"/>
        <p:cNvGrpSpPr/>
        <p:nvPr/>
      </p:nvGrpSpPr>
      <p:grpSpPr>
        <a:xfrm>
          <a:off x="0" y="0"/>
          <a:ext cx="0" cy="0"/>
          <a:chOff x="0" y="0"/>
          <a:chExt cx="0" cy="0"/>
        </a:xfrm>
      </p:grpSpPr>
      <p:sp>
        <p:nvSpPr>
          <p:cNvPr id="300" name="Google Shape;300;p392"/>
          <p:cNvSpPr txBox="1">
            <a:spLocks noGrp="1"/>
          </p:cNvSpPr>
          <p:nvPr>
            <p:ph type="title"/>
          </p:nvPr>
        </p:nvSpPr>
        <p:spPr>
          <a:xfrm>
            <a:off x="685800" y="507132"/>
            <a:ext cx="7236900" cy="81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None/>
              <a:defRPr sz="2600">
                <a:solidFill>
                  <a:schemeClr val="lt1"/>
                </a:solidFill>
              </a:defRPr>
            </a:lvl1pPr>
            <a:lvl2pPr lvl="1" algn="l">
              <a:lnSpc>
                <a:spcPct val="100000"/>
              </a:lnSpc>
              <a:spcBef>
                <a:spcPts val="0"/>
              </a:spcBef>
              <a:spcAft>
                <a:spcPts val="0"/>
              </a:spcAft>
              <a:buClr>
                <a:schemeClr val="lt1"/>
              </a:buClr>
              <a:buSzPts val="2600"/>
              <a:buNone/>
              <a:defRPr sz="2600">
                <a:solidFill>
                  <a:schemeClr val="lt1"/>
                </a:solidFill>
              </a:defRPr>
            </a:lvl2pPr>
            <a:lvl3pPr lvl="2" algn="l">
              <a:lnSpc>
                <a:spcPct val="100000"/>
              </a:lnSpc>
              <a:spcBef>
                <a:spcPts val="0"/>
              </a:spcBef>
              <a:spcAft>
                <a:spcPts val="0"/>
              </a:spcAft>
              <a:buClr>
                <a:schemeClr val="lt1"/>
              </a:buClr>
              <a:buSzPts val="2600"/>
              <a:buNone/>
              <a:defRPr sz="2600">
                <a:solidFill>
                  <a:schemeClr val="lt1"/>
                </a:solidFill>
              </a:defRPr>
            </a:lvl3pPr>
            <a:lvl4pPr lvl="3" algn="l">
              <a:lnSpc>
                <a:spcPct val="100000"/>
              </a:lnSpc>
              <a:spcBef>
                <a:spcPts val="0"/>
              </a:spcBef>
              <a:spcAft>
                <a:spcPts val="0"/>
              </a:spcAft>
              <a:buClr>
                <a:schemeClr val="lt1"/>
              </a:buClr>
              <a:buSzPts val="2600"/>
              <a:buNone/>
              <a:defRPr sz="2600">
                <a:solidFill>
                  <a:schemeClr val="lt1"/>
                </a:solidFill>
              </a:defRPr>
            </a:lvl4pPr>
            <a:lvl5pPr lvl="4" algn="l">
              <a:lnSpc>
                <a:spcPct val="100000"/>
              </a:lnSpc>
              <a:spcBef>
                <a:spcPts val="0"/>
              </a:spcBef>
              <a:spcAft>
                <a:spcPts val="0"/>
              </a:spcAft>
              <a:buClr>
                <a:schemeClr val="lt1"/>
              </a:buClr>
              <a:buSzPts val="2600"/>
              <a:buNone/>
              <a:defRPr sz="2600">
                <a:solidFill>
                  <a:schemeClr val="lt1"/>
                </a:solidFill>
              </a:defRPr>
            </a:lvl5pPr>
            <a:lvl6pPr lvl="5" algn="l">
              <a:lnSpc>
                <a:spcPct val="100000"/>
              </a:lnSpc>
              <a:spcBef>
                <a:spcPts val="0"/>
              </a:spcBef>
              <a:spcAft>
                <a:spcPts val="0"/>
              </a:spcAft>
              <a:buClr>
                <a:schemeClr val="lt1"/>
              </a:buClr>
              <a:buSzPts val="2600"/>
              <a:buNone/>
              <a:defRPr sz="2600">
                <a:solidFill>
                  <a:schemeClr val="lt1"/>
                </a:solidFill>
              </a:defRPr>
            </a:lvl6pPr>
            <a:lvl7pPr lvl="6" algn="l">
              <a:lnSpc>
                <a:spcPct val="100000"/>
              </a:lnSpc>
              <a:spcBef>
                <a:spcPts val="0"/>
              </a:spcBef>
              <a:spcAft>
                <a:spcPts val="0"/>
              </a:spcAft>
              <a:buClr>
                <a:schemeClr val="lt1"/>
              </a:buClr>
              <a:buSzPts val="2600"/>
              <a:buNone/>
              <a:defRPr sz="2600">
                <a:solidFill>
                  <a:schemeClr val="lt1"/>
                </a:solidFill>
              </a:defRPr>
            </a:lvl7pPr>
            <a:lvl8pPr lvl="7" algn="l">
              <a:lnSpc>
                <a:spcPct val="100000"/>
              </a:lnSpc>
              <a:spcBef>
                <a:spcPts val="0"/>
              </a:spcBef>
              <a:spcAft>
                <a:spcPts val="0"/>
              </a:spcAft>
              <a:buClr>
                <a:schemeClr val="lt1"/>
              </a:buClr>
              <a:buSzPts val="2600"/>
              <a:buNone/>
              <a:defRPr sz="2600">
                <a:solidFill>
                  <a:schemeClr val="lt1"/>
                </a:solidFill>
              </a:defRPr>
            </a:lvl8pPr>
            <a:lvl9pPr lvl="8" algn="l">
              <a:lnSpc>
                <a:spcPct val="100000"/>
              </a:lnSpc>
              <a:spcBef>
                <a:spcPts val="0"/>
              </a:spcBef>
              <a:spcAft>
                <a:spcPts val="0"/>
              </a:spcAft>
              <a:buClr>
                <a:schemeClr val="lt1"/>
              </a:buClr>
              <a:buSzPts val="2600"/>
              <a:buNone/>
              <a:defRPr sz="2600">
                <a:solidFill>
                  <a:schemeClr val="lt1"/>
                </a:solidFill>
              </a:defRPr>
            </a:lvl9pPr>
          </a:lstStyle>
          <a:p>
            <a:endParaRPr/>
          </a:p>
        </p:txBody>
      </p:sp>
      <p:pic>
        <p:nvPicPr>
          <p:cNvPr id="301" name="Google Shape;301;p392"/>
          <p:cNvPicPr preferRelativeResize="0"/>
          <p:nvPr/>
        </p:nvPicPr>
        <p:blipFill rotWithShape="1">
          <a:blip r:embed="rId2">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50:50">
  <p:cSld name="Blank White_1_1_1_1_1_1_1_2_1_1_2_3_1">
    <p:spTree>
      <p:nvGrpSpPr>
        <p:cNvPr id="1" name="Shape 302"/>
        <p:cNvGrpSpPr/>
        <p:nvPr/>
      </p:nvGrpSpPr>
      <p:grpSpPr>
        <a:xfrm>
          <a:off x="0" y="0"/>
          <a:ext cx="0" cy="0"/>
          <a:chOff x="0" y="0"/>
          <a:chExt cx="0" cy="0"/>
        </a:xfrm>
      </p:grpSpPr>
      <p:sp>
        <p:nvSpPr>
          <p:cNvPr id="303" name="Google Shape;303;p393"/>
          <p:cNvSpPr/>
          <p:nvPr/>
        </p:nvSpPr>
        <p:spPr>
          <a:xfrm rot="-5400000">
            <a:off x="4314437" y="315150"/>
            <a:ext cx="5158800" cy="4513200"/>
          </a:xfrm>
          <a:prstGeom prst="round2SameRect">
            <a:avLst>
              <a:gd name="adj1" fmla="val 13280"/>
              <a:gd name="adj2" fmla="val 0"/>
            </a:avLst>
          </a:prstGeom>
          <a:solidFill>
            <a:schemeClr val="lt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393"/>
          <p:cNvSpPr/>
          <p:nvPr/>
        </p:nvSpPr>
        <p:spPr>
          <a:xfrm>
            <a:off x="6911288" y="1749738"/>
            <a:ext cx="51600" cy="8700"/>
          </a:xfrm>
          <a:prstGeom prst="round2SameRect">
            <a:avLst>
              <a:gd name="adj1" fmla="val 16667"/>
              <a:gd name="adj2" fmla="val 0"/>
            </a:avLst>
          </a:prstGeom>
          <a:solidFill>
            <a:schemeClr val="lt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393"/>
          <p:cNvSpPr txBox="1">
            <a:spLocks noGrp="1"/>
          </p:cNvSpPr>
          <p:nvPr>
            <p:ph type="title"/>
          </p:nvPr>
        </p:nvSpPr>
        <p:spPr>
          <a:xfrm>
            <a:off x="685800" y="2125450"/>
            <a:ext cx="3465000" cy="8103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306" name="Google Shape;306;p393"/>
          <p:cNvSpPr txBox="1">
            <a:spLocks noGrp="1"/>
          </p:cNvSpPr>
          <p:nvPr>
            <p:ph type="subTitle" idx="1"/>
          </p:nvPr>
        </p:nvSpPr>
        <p:spPr>
          <a:xfrm>
            <a:off x="685800" y="3088162"/>
            <a:ext cx="2964900" cy="362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800"/>
              <a:buFont typeface="Inter"/>
              <a:buNone/>
              <a:defRPr>
                <a:latin typeface="Inter"/>
                <a:ea typeface="Inter"/>
                <a:cs typeface="Inter"/>
                <a:sym typeface="Inter"/>
              </a:defRPr>
            </a:lvl1pPr>
            <a:lvl2pPr lvl="1"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2pPr>
            <a:lvl3pPr lvl="2"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3pPr>
            <a:lvl4pPr lvl="3"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4pPr>
            <a:lvl5pPr lvl="4"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5pPr>
            <a:lvl6pPr lvl="5"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6pPr>
            <a:lvl7pPr lvl="6"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7pPr>
            <a:lvl8pPr lvl="7"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8pPr>
            <a:lvl9pPr lvl="8" algn="l">
              <a:lnSpc>
                <a:spcPct val="115000"/>
              </a:lnSpc>
              <a:spcBef>
                <a:spcPts val="800"/>
              </a:spcBef>
              <a:spcAft>
                <a:spcPts val="800"/>
              </a:spcAft>
              <a:buClr>
                <a:schemeClr val="dk1"/>
              </a:buClr>
              <a:buSzPts val="1800"/>
              <a:buFont typeface="Inter"/>
              <a:buNone/>
              <a:defRPr>
                <a:solidFill>
                  <a:schemeClr val="dk1"/>
                </a:solidFill>
                <a:latin typeface="Inter"/>
                <a:ea typeface="Inter"/>
                <a:cs typeface="Inter"/>
                <a:sym typeface="Inter"/>
              </a:defRPr>
            </a:lvl9pPr>
          </a:lstStyle>
          <a:p>
            <a:endParaRPr/>
          </a:p>
        </p:txBody>
      </p:sp>
    </p:spTree>
  </p:cSld>
  <p:clrMapOvr>
    <a:masterClrMapping/>
  </p:clrMapOvr>
  <p:extLst>
    <p:ext uri="{DCECCB84-F9BA-43D5-87BE-67443E8EF086}">
      <p15:sldGuideLst xmlns:p15="http://schemas.microsoft.com/office/powerpoint/2012/main">
        <p15:guide id="1" pos="432">
          <p15:clr>
            <a:srgbClr val="FA7B17"/>
          </p15:clr>
        </p15:guide>
        <p15:guide id="2" orient="horz" pos="1620">
          <p15:clr>
            <a:srgbClr val="FA7B17"/>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Big impact 1">
  <p:cSld name="Blank White_1_1_1_1_1_1_1_2_1_1_2_3_3">
    <p:spTree>
      <p:nvGrpSpPr>
        <p:cNvPr id="1" name="Shape 307"/>
        <p:cNvGrpSpPr/>
        <p:nvPr/>
      </p:nvGrpSpPr>
      <p:grpSpPr>
        <a:xfrm>
          <a:off x="0" y="0"/>
          <a:ext cx="0" cy="0"/>
          <a:chOff x="0" y="0"/>
          <a:chExt cx="0" cy="0"/>
        </a:xfrm>
      </p:grpSpPr>
      <p:pic>
        <p:nvPicPr>
          <p:cNvPr id="308" name="Google Shape;308;p394"/>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309" name="Google Shape;309;p394"/>
          <p:cNvSpPr txBox="1">
            <a:spLocks noGrp="1"/>
          </p:cNvSpPr>
          <p:nvPr>
            <p:ph type="title"/>
          </p:nvPr>
        </p:nvSpPr>
        <p:spPr>
          <a:xfrm>
            <a:off x="685800" y="2166600"/>
            <a:ext cx="3465000" cy="8103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Tree>
  </p:cSld>
  <p:clrMapOvr>
    <a:masterClrMapping/>
  </p:clrMapOvr>
  <p:extLst>
    <p:ext uri="{DCECCB84-F9BA-43D5-87BE-67443E8EF086}">
      <p15:sldGuideLst xmlns:p15="http://schemas.microsoft.com/office/powerpoint/2012/main">
        <p15:guide id="1" pos="432">
          <p15:clr>
            <a:srgbClr val="FA7B17"/>
          </p15:clr>
        </p15:guide>
        <p15:guide id="2" orient="horz" pos="1620">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peaker transition - mono">
  <p:cSld name="Blank White_1_1">
    <p:bg>
      <p:bgPr>
        <a:solidFill>
          <a:schemeClr val="lt2"/>
        </a:solidFill>
        <a:effectLst/>
      </p:bgPr>
    </p:bg>
    <p:spTree>
      <p:nvGrpSpPr>
        <p:cNvPr id="1" name="Shape 43"/>
        <p:cNvGrpSpPr/>
        <p:nvPr/>
      </p:nvGrpSpPr>
      <p:grpSpPr>
        <a:xfrm>
          <a:off x="0" y="0"/>
          <a:ext cx="0" cy="0"/>
          <a:chOff x="0" y="0"/>
          <a:chExt cx="0" cy="0"/>
        </a:xfrm>
      </p:grpSpPr>
      <p:pic>
        <p:nvPicPr>
          <p:cNvPr id="44" name="Google Shape;44;p276"/>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45" name="Google Shape;45;p276"/>
          <p:cNvSpPr txBox="1">
            <a:spLocks noGrp="1"/>
          </p:cNvSpPr>
          <p:nvPr>
            <p:ph type="title"/>
          </p:nvPr>
        </p:nvSpPr>
        <p:spPr>
          <a:xfrm>
            <a:off x="1257300" y="1924325"/>
            <a:ext cx="4846500" cy="8529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FFFFFF"/>
              </a:buClr>
              <a:buSzPts val="3000"/>
              <a:buNone/>
              <a:defRPr>
                <a:solidFill>
                  <a:srgbClr val="FFFFFF"/>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6" name="Google Shape;46;p276"/>
          <p:cNvSpPr txBox="1">
            <a:spLocks noGrp="1"/>
          </p:cNvSpPr>
          <p:nvPr>
            <p:ph type="subTitle" idx="1"/>
          </p:nvPr>
        </p:nvSpPr>
        <p:spPr>
          <a:xfrm>
            <a:off x="1257300" y="2825738"/>
            <a:ext cx="4846500" cy="517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300"/>
              <a:buNone/>
              <a:defRPr sz="1300">
                <a:solidFill>
                  <a:srgbClr val="FFFFFF"/>
                </a:solidFill>
              </a:defRPr>
            </a:lvl1pPr>
            <a:lvl2pPr lvl="1" algn="l">
              <a:lnSpc>
                <a:spcPct val="100000"/>
              </a:lnSpc>
              <a:spcBef>
                <a:spcPts val="800"/>
              </a:spcBef>
              <a:spcAft>
                <a:spcPts val="0"/>
              </a:spcAft>
              <a:buSzPts val="1300"/>
              <a:buNone/>
              <a:defRPr sz="1300"/>
            </a:lvl2pPr>
            <a:lvl3pPr lvl="2" algn="l">
              <a:lnSpc>
                <a:spcPct val="100000"/>
              </a:lnSpc>
              <a:spcBef>
                <a:spcPts val="800"/>
              </a:spcBef>
              <a:spcAft>
                <a:spcPts val="0"/>
              </a:spcAft>
              <a:buSzPts val="1300"/>
              <a:buNone/>
              <a:defRPr sz="1300"/>
            </a:lvl3pPr>
            <a:lvl4pPr lvl="3" algn="l">
              <a:lnSpc>
                <a:spcPct val="100000"/>
              </a:lnSpc>
              <a:spcBef>
                <a:spcPts val="800"/>
              </a:spcBef>
              <a:spcAft>
                <a:spcPts val="0"/>
              </a:spcAft>
              <a:buSzPts val="1300"/>
              <a:buNone/>
              <a:defRPr sz="1300"/>
            </a:lvl4pPr>
            <a:lvl5pPr lvl="4" algn="l">
              <a:lnSpc>
                <a:spcPct val="100000"/>
              </a:lnSpc>
              <a:spcBef>
                <a:spcPts val="800"/>
              </a:spcBef>
              <a:spcAft>
                <a:spcPts val="0"/>
              </a:spcAft>
              <a:buSzPts val="1300"/>
              <a:buNone/>
              <a:defRPr sz="1300"/>
            </a:lvl5pPr>
            <a:lvl6pPr lvl="5" algn="l">
              <a:lnSpc>
                <a:spcPct val="100000"/>
              </a:lnSpc>
              <a:spcBef>
                <a:spcPts val="800"/>
              </a:spcBef>
              <a:spcAft>
                <a:spcPts val="0"/>
              </a:spcAft>
              <a:buSzPts val="1300"/>
              <a:buNone/>
              <a:defRPr sz="1300"/>
            </a:lvl6pPr>
            <a:lvl7pPr lvl="6" algn="l">
              <a:lnSpc>
                <a:spcPct val="100000"/>
              </a:lnSpc>
              <a:spcBef>
                <a:spcPts val="800"/>
              </a:spcBef>
              <a:spcAft>
                <a:spcPts val="0"/>
              </a:spcAft>
              <a:buSzPts val="1300"/>
              <a:buNone/>
              <a:defRPr sz="1300"/>
            </a:lvl7pPr>
            <a:lvl8pPr lvl="7" algn="l">
              <a:lnSpc>
                <a:spcPct val="100000"/>
              </a:lnSpc>
              <a:spcBef>
                <a:spcPts val="800"/>
              </a:spcBef>
              <a:spcAft>
                <a:spcPts val="0"/>
              </a:spcAft>
              <a:buSzPts val="1300"/>
              <a:buNone/>
              <a:defRPr sz="1300"/>
            </a:lvl8pPr>
            <a:lvl9pPr lvl="8" algn="l">
              <a:lnSpc>
                <a:spcPct val="100000"/>
              </a:lnSpc>
              <a:spcBef>
                <a:spcPts val="800"/>
              </a:spcBef>
              <a:spcAft>
                <a:spcPts val="800"/>
              </a:spcAft>
              <a:buSzPts val="1300"/>
              <a:buNone/>
              <a:defRPr sz="1300"/>
            </a:lvl9pPr>
          </a:lstStyle>
          <a:p>
            <a:endParaRPr/>
          </a:p>
        </p:txBody>
      </p:sp>
      <p:pic>
        <p:nvPicPr>
          <p:cNvPr id="47" name="Google Shape;47;p276"/>
          <p:cNvPicPr preferRelativeResize="0"/>
          <p:nvPr/>
        </p:nvPicPr>
        <p:blipFill rotWithShape="1">
          <a:blip r:embed="rId3">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792">
          <p15:clr>
            <a:srgbClr val="FA7B17"/>
          </p15:clr>
        </p15:guide>
        <p15:guide id="2" orient="horz" pos="1407">
          <p15:clr>
            <a:srgbClr val="FA7B17"/>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Big impact 2">
  <p:cSld name="Blank White_1_1_1_1_1_1_1_2_1_1_2_3_3_1_1">
    <p:spTree>
      <p:nvGrpSpPr>
        <p:cNvPr id="1" name="Shape 310"/>
        <p:cNvGrpSpPr/>
        <p:nvPr/>
      </p:nvGrpSpPr>
      <p:grpSpPr>
        <a:xfrm>
          <a:off x="0" y="0"/>
          <a:ext cx="0" cy="0"/>
          <a:chOff x="0" y="0"/>
          <a:chExt cx="0" cy="0"/>
        </a:xfrm>
      </p:grpSpPr>
      <p:sp>
        <p:nvSpPr>
          <p:cNvPr id="311" name="Google Shape;311;p395"/>
          <p:cNvSpPr txBox="1">
            <a:spLocks noGrp="1"/>
          </p:cNvSpPr>
          <p:nvPr>
            <p:ph type="title"/>
          </p:nvPr>
        </p:nvSpPr>
        <p:spPr>
          <a:xfrm>
            <a:off x="685800" y="760775"/>
            <a:ext cx="3429000" cy="81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600"/>
              <a:buNone/>
              <a:defRPr sz="2600"/>
            </a:lvl1pPr>
            <a:lvl2pPr lvl="1" algn="l">
              <a:lnSpc>
                <a:spcPct val="115000"/>
              </a:lnSpc>
              <a:spcBef>
                <a:spcPts val="0"/>
              </a:spcBef>
              <a:spcAft>
                <a:spcPts val="0"/>
              </a:spcAft>
              <a:buSzPts val="2600"/>
              <a:buNone/>
              <a:defRPr sz="2600"/>
            </a:lvl2pPr>
            <a:lvl3pPr lvl="2" algn="l">
              <a:lnSpc>
                <a:spcPct val="115000"/>
              </a:lnSpc>
              <a:spcBef>
                <a:spcPts val="0"/>
              </a:spcBef>
              <a:spcAft>
                <a:spcPts val="0"/>
              </a:spcAft>
              <a:buSzPts val="2600"/>
              <a:buNone/>
              <a:defRPr sz="2600"/>
            </a:lvl3pPr>
            <a:lvl4pPr lvl="3" algn="l">
              <a:lnSpc>
                <a:spcPct val="115000"/>
              </a:lnSpc>
              <a:spcBef>
                <a:spcPts val="0"/>
              </a:spcBef>
              <a:spcAft>
                <a:spcPts val="0"/>
              </a:spcAft>
              <a:buSzPts val="2600"/>
              <a:buNone/>
              <a:defRPr sz="2600"/>
            </a:lvl4pPr>
            <a:lvl5pPr lvl="4" algn="l">
              <a:lnSpc>
                <a:spcPct val="115000"/>
              </a:lnSpc>
              <a:spcBef>
                <a:spcPts val="0"/>
              </a:spcBef>
              <a:spcAft>
                <a:spcPts val="0"/>
              </a:spcAft>
              <a:buSzPts val="2600"/>
              <a:buNone/>
              <a:defRPr sz="2600"/>
            </a:lvl5pPr>
            <a:lvl6pPr lvl="5" algn="l">
              <a:lnSpc>
                <a:spcPct val="115000"/>
              </a:lnSpc>
              <a:spcBef>
                <a:spcPts val="0"/>
              </a:spcBef>
              <a:spcAft>
                <a:spcPts val="0"/>
              </a:spcAft>
              <a:buSzPts val="2600"/>
              <a:buNone/>
              <a:defRPr sz="2600"/>
            </a:lvl6pPr>
            <a:lvl7pPr lvl="6" algn="l">
              <a:lnSpc>
                <a:spcPct val="115000"/>
              </a:lnSpc>
              <a:spcBef>
                <a:spcPts val="0"/>
              </a:spcBef>
              <a:spcAft>
                <a:spcPts val="0"/>
              </a:spcAft>
              <a:buSzPts val="2600"/>
              <a:buNone/>
              <a:defRPr sz="2600"/>
            </a:lvl7pPr>
            <a:lvl8pPr lvl="7" algn="l">
              <a:lnSpc>
                <a:spcPct val="115000"/>
              </a:lnSpc>
              <a:spcBef>
                <a:spcPts val="0"/>
              </a:spcBef>
              <a:spcAft>
                <a:spcPts val="0"/>
              </a:spcAft>
              <a:buSzPts val="2600"/>
              <a:buNone/>
              <a:defRPr sz="2600"/>
            </a:lvl8pPr>
            <a:lvl9pPr lvl="8" algn="l">
              <a:lnSpc>
                <a:spcPct val="115000"/>
              </a:lnSpc>
              <a:spcBef>
                <a:spcPts val="0"/>
              </a:spcBef>
              <a:spcAft>
                <a:spcPts val="0"/>
              </a:spcAft>
              <a:buSzPts val="2600"/>
              <a:buNone/>
              <a:defRPr sz="2600"/>
            </a:lvl9pPr>
          </a:lstStyle>
          <a:p>
            <a:endParaRPr/>
          </a:p>
        </p:txBody>
      </p:sp>
      <p:sp>
        <p:nvSpPr>
          <p:cNvPr id="312" name="Google Shape;312;p395"/>
          <p:cNvSpPr txBox="1">
            <a:spLocks noGrp="1"/>
          </p:cNvSpPr>
          <p:nvPr>
            <p:ph type="subTitle" idx="1"/>
          </p:nvPr>
        </p:nvSpPr>
        <p:spPr>
          <a:xfrm>
            <a:off x="685800" y="1976338"/>
            <a:ext cx="3429000" cy="3621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SzPts val="1800"/>
              <a:buFont typeface="Inter"/>
              <a:buNone/>
              <a:defRPr>
                <a:latin typeface="Inter"/>
                <a:ea typeface="Inter"/>
                <a:cs typeface="Inter"/>
                <a:sym typeface="Inter"/>
              </a:defRPr>
            </a:lvl1pPr>
            <a:lvl2pPr lvl="1"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2pPr>
            <a:lvl3pPr lvl="2"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3pPr>
            <a:lvl4pPr lvl="3"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4pPr>
            <a:lvl5pPr lvl="4"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5pPr>
            <a:lvl6pPr lvl="5"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6pPr>
            <a:lvl7pPr lvl="6"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7pPr>
            <a:lvl8pPr lvl="7"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8pPr>
            <a:lvl9pPr lvl="8" algn="l">
              <a:lnSpc>
                <a:spcPct val="115000"/>
              </a:lnSpc>
              <a:spcBef>
                <a:spcPts val="800"/>
              </a:spcBef>
              <a:spcAft>
                <a:spcPts val="800"/>
              </a:spcAft>
              <a:buClr>
                <a:schemeClr val="dk1"/>
              </a:buClr>
              <a:buSzPts val="1800"/>
              <a:buFont typeface="Inter"/>
              <a:buNone/>
              <a:defRPr>
                <a:solidFill>
                  <a:schemeClr val="dk1"/>
                </a:solidFill>
                <a:latin typeface="Inter"/>
                <a:ea typeface="Inter"/>
                <a:cs typeface="Inter"/>
                <a:sym typeface="Inter"/>
              </a:defRPr>
            </a:lvl9pPr>
          </a:lstStyle>
          <a:p>
            <a:endParaRPr/>
          </a:p>
        </p:txBody>
      </p:sp>
    </p:spTree>
  </p:cSld>
  <p:clrMapOvr>
    <a:masterClrMapping/>
  </p:clrMapOvr>
  <p:extLst>
    <p:ext uri="{DCECCB84-F9BA-43D5-87BE-67443E8EF086}">
      <p15:sldGuideLst xmlns:p15="http://schemas.microsoft.com/office/powerpoint/2012/main">
        <p15:guide id="1" pos="432">
          <p15:clr>
            <a:srgbClr val="FA7B17"/>
          </p15:clr>
        </p15:guide>
        <p15:guide id="2" orient="horz" pos="684">
          <p15:clr>
            <a:srgbClr val="FA7B17"/>
          </p15:clr>
        </p15:guide>
        <p15:guide id="3" pos="2592">
          <p15:clr>
            <a:srgbClr val="E46962"/>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Illustration">
  <p:cSld name="Blank White_1_1_1_1_1_1_1_2_1_1_2_3_3_2">
    <p:bg>
      <p:bgPr>
        <a:solidFill>
          <a:schemeClr val="lt2"/>
        </a:solidFill>
        <a:effectLst/>
      </p:bgPr>
    </p:bg>
    <p:spTree>
      <p:nvGrpSpPr>
        <p:cNvPr id="1" name="Shape 313"/>
        <p:cNvGrpSpPr/>
        <p:nvPr/>
      </p:nvGrpSpPr>
      <p:grpSpPr>
        <a:xfrm>
          <a:off x="0" y="0"/>
          <a:ext cx="0" cy="0"/>
          <a:chOff x="0" y="0"/>
          <a:chExt cx="0" cy="0"/>
        </a:xfrm>
      </p:grpSpPr>
      <p:pic>
        <p:nvPicPr>
          <p:cNvPr id="314" name="Google Shape;314;p396"/>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315" name="Google Shape;315;p396"/>
          <p:cNvSpPr txBox="1">
            <a:spLocks noGrp="1"/>
          </p:cNvSpPr>
          <p:nvPr>
            <p:ph type="title"/>
          </p:nvPr>
        </p:nvSpPr>
        <p:spPr>
          <a:xfrm>
            <a:off x="685800" y="2166600"/>
            <a:ext cx="3578700" cy="8103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3800"/>
              <a:buNone/>
              <a:defRPr sz="3800">
                <a:solidFill>
                  <a:schemeClr val="lt1"/>
                </a:solidFill>
              </a:defRPr>
            </a:lvl1pPr>
            <a:lvl2pPr lvl="1" algn="l">
              <a:lnSpc>
                <a:spcPct val="100000"/>
              </a:lnSpc>
              <a:spcBef>
                <a:spcPts val="0"/>
              </a:spcBef>
              <a:spcAft>
                <a:spcPts val="0"/>
              </a:spcAft>
              <a:buClr>
                <a:schemeClr val="lt1"/>
              </a:buClr>
              <a:buSzPts val="3800"/>
              <a:buNone/>
              <a:defRPr sz="3800">
                <a:solidFill>
                  <a:schemeClr val="lt1"/>
                </a:solidFill>
              </a:defRPr>
            </a:lvl2pPr>
            <a:lvl3pPr lvl="2" algn="l">
              <a:lnSpc>
                <a:spcPct val="100000"/>
              </a:lnSpc>
              <a:spcBef>
                <a:spcPts val="0"/>
              </a:spcBef>
              <a:spcAft>
                <a:spcPts val="0"/>
              </a:spcAft>
              <a:buClr>
                <a:schemeClr val="lt1"/>
              </a:buClr>
              <a:buSzPts val="3800"/>
              <a:buNone/>
              <a:defRPr sz="3800">
                <a:solidFill>
                  <a:schemeClr val="lt1"/>
                </a:solidFill>
              </a:defRPr>
            </a:lvl3pPr>
            <a:lvl4pPr lvl="3" algn="l">
              <a:lnSpc>
                <a:spcPct val="100000"/>
              </a:lnSpc>
              <a:spcBef>
                <a:spcPts val="0"/>
              </a:spcBef>
              <a:spcAft>
                <a:spcPts val="0"/>
              </a:spcAft>
              <a:buClr>
                <a:schemeClr val="lt1"/>
              </a:buClr>
              <a:buSzPts val="3800"/>
              <a:buNone/>
              <a:defRPr sz="3800">
                <a:solidFill>
                  <a:schemeClr val="lt1"/>
                </a:solidFill>
              </a:defRPr>
            </a:lvl4pPr>
            <a:lvl5pPr lvl="4" algn="l">
              <a:lnSpc>
                <a:spcPct val="100000"/>
              </a:lnSpc>
              <a:spcBef>
                <a:spcPts val="0"/>
              </a:spcBef>
              <a:spcAft>
                <a:spcPts val="0"/>
              </a:spcAft>
              <a:buClr>
                <a:schemeClr val="lt1"/>
              </a:buClr>
              <a:buSzPts val="3800"/>
              <a:buNone/>
              <a:defRPr sz="3800">
                <a:solidFill>
                  <a:schemeClr val="lt1"/>
                </a:solidFill>
              </a:defRPr>
            </a:lvl5pPr>
            <a:lvl6pPr lvl="5" algn="l">
              <a:lnSpc>
                <a:spcPct val="100000"/>
              </a:lnSpc>
              <a:spcBef>
                <a:spcPts val="0"/>
              </a:spcBef>
              <a:spcAft>
                <a:spcPts val="0"/>
              </a:spcAft>
              <a:buClr>
                <a:schemeClr val="lt1"/>
              </a:buClr>
              <a:buSzPts val="3800"/>
              <a:buNone/>
              <a:defRPr sz="3800">
                <a:solidFill>
                  <a:schemeClr val="lt1"/>
                </a:solidFill>
              </a:defRPr>
            </a:lvl6pPr>
            <a:lvl7pPr lvl="6" algn="l">
              <a:lnSpc>
                <a:spcPct val="100000"/>
              </a:lnSpc>
              <a:spcBef>
                <a:spcPts val="0"/>
              </a:spcBef>
              <a:spcAft>
                <a:spcPts val="0"/>
              </a:spcAft>
              <a:buClr>
                <a:schemeClr val="lt1"/>
              </a:buClr>
              <a:buSzPts val="3800"/>
              <a:buNone/>
              <a:defRPr sz="3800">
                <a:solidFill>
                  <a:schemeClr val="lt1"/>
                </a:solidFill>
              </a:defRPr>
            </a:lvl7pPr>
            <a:lvl8pPr lvl="7" algn="l">
              <a:lnSpc>
                <a:spcPct val="100000"/>
              </a:lnSpc>
              <a:spcBef>
                <a:spcPts val="0"/>
              </a:spcBef>
              <a:spcAft>
                <a:spcPts val="0"/>
              </a:spcAft>
              <a:buClr>
                <a:schemeClr val="lt1"/>
              </a:buClr>
              <a:buSzPts val="3800"/>
              <a:buNone/>
              <a:defRPr sz="3800">
                <a:solidFill>
                  <a:schemeClr val="lt1"/>
                </a:solidFill>
              </a:defRPr>
            </a:lvl8pPr>
            <a:lvl9pPr lvl="8" algn="l">
              <a:lnSpc>
                <a:spcPct val="100000"/>
              </a:lnSpc>
              <a:spcBef>
                <a:spcPts val="0"/>
              </a:spcBef>
              <a:spcAft>
                <a:spcPts val="0"/>
              </a:spcAft>
              <a:buClr>
                <a:schemeClr val="lt1"/>
              </a:buClr>
              <a:buSzPts val="3800"/>
              <a:buNone/>
              <a:defRPr sz="3800">
                <a:solidFill>
                  <a:schemeClr val="lt1"/>
                </a:solidFill>
              </a:defRPr>
            </a:lvl9pPr>
          </a:lstStyle>
          <a:p>
            <a:endParaRPr/>
          </a:p>
        </p:txBody>
      </p:sp>
    </p:spTree>
  </p:cSld>
  <p:clrMapOvr>
    <a:masterClrMapping/>
  </p:clrMapOvr>
  <p:extLst>
    <p:ext uri="{DCECCB84-F9BA-43D5-87BE-67443E8EF086}">
      <p15:sldGuideLst xmlns:p15="http://schemas.microsoft.com/office/powerpoint/2012/main">
        <p15:guide id="1" pos="432">
          <p15:clr>
            <a:srgbClr val="FA7B17"/>
          </p15:clr>
        </p15:guide>
        <p15:guide id="2" orient="horz" pos="1620">
          <p15:clr>
            <a:srgbClr val="FA7B17"/>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matchingName="Quote">
  <p:cSld name="Quote_1">
    <p:bg>
      <p:bgPr>
        <a:solidFill>
          <a:schemeClr val="lt2"/>
        </a:solidFill>
        <a:effectLst/>
      </p:bgPr>
    </p:bg>
    <p:spTree>
      <p:nvGrpSpPr>
        <p:cNvPr id="1" name="Shape 316"/>
        <p:cNvGrpSpPr/>
        <p:nvPr/>
      </p:nvGrpSpPr>
      <p:grpSpPr>
        <a:xfrm>
          <a:off x="0" y="0"/>
          <a:ext cx="0" cy="0"/>
          <a:chOff x="0" y="0"/>
          <a:chExt cx="0" cy="0"/>
        </a:xfrm>
      </p:grpSpPr>
      <p:pic>
        <p:nvPicPr>
          <p:cNvPr id="317" name="Google Shape;317;p397"/>
          <p:cNvPicPr preferRelativeResize="0"/>
          <p:nvPr/>
        </p:nvPicPr>
        <p:blipFill rotWithShape="1">
          <a:blip r:embed="rId2">
            <a:alphaModFix/>
          </a:blip>
          <a:srcRect/>
          <a:stretch/>
        </p:blipFill>
        <p:spPr>
          <a:xfrm>
            <a:off x="0" y="-11430"/>
            <a:ext cx="9144003" cy="5166361"/>
          </a:xfrm>
          <a:prstGeom prst="rect">
            <a:avLst/>
          </a:prstGeom>
          <a:noFill/>
          <a:ln>
            <a:noFill/>
          </a:ln>
        </p:spPr>
      </p:pic>
      <p:pic>
        <p:nvPicPr>
          <p:cNvPr id="318" name="Google Shape;318;p397"/>
          <p:cNvPicPr preferRelativeResize="0"/>
          <p:nvPr/>
        </p:nvPicPr>
        <p:blipFill rotWithShape="1">
          <a:blip r:embed="rId3">
            <a:alphaModFix/>
          </a:blip>
          <a:srcRect/>
          <a:stretch/>
        </p:blipFill>
        <p:spPr>
          <a:xfrm>
            <a:off x="8183702" y="4691125"/>
            <a:ext cx="703049" cy="241850"/>
          </a:xfrm>
          <a:prstGeom prst="rect">
            <a:avLst/>
          </a:prstGeom>
          <a:noFill/>
          <a:ln>
            <a:noFill/>
          </a:ln>
        </p:spPr>
      </p:pic>
      <p:sp>
        <p:nvSpPr>
          <p:cNvPr id="319" name="Google Shape;319;p397"/>
          <p:cNvSpPr txBox="1">
            <a:spLocks noGrp="1"/>
          </p:cNvSpPr>
          <p:nvPr>
            <p:ph type="title"/>
          </p:nvPr>
        </p:nvSpPr>
        <p:spPr>
          <a:xfrm>
            <a:off x="645450" y="1514250"/>
            <a:ext cx="7853100" cy="2115000"/>
          </a:xfrm>
          <a:prstGeom prst="rect">
            <a:avLst/>
          </a:prstGeom>
          <a:noFill/>
          <a:ln>
            <a:noFill/>
          </a:ln>
        </p:spPr>
        <p:txBody>
          <a:bodyPr spcFirstLastPara="1" wrap="square" lIns="0" tIns="0" rIns="0" bIns="0" anchor="ctr" anchorCtr="0">
            <a:normAutofit/>
          </a:bodyPr>
          <a:lstStyle>
            <a:lvl1pPr lvl="0" algn="ctr">
              <a:lnSpc>
                <a:spcPct val="100000"/>
              </a:lnSpc>
              <a:spcBef>
                <a:spcPts val="0"/>
              </a:spcBef>
              <a:spcAft>
                <a:spcPts val="0"/>
              </a:spcAft>
              <a:buClr>
                <a:schemeClr val="lt1"/>
              </a:buClr>
              <a:buSzPts val="2600"/>
              <a:buNone/>
              <a:defRPr sz="2600">
                <a:solidFill>
                  <a:schemeClr val="lt1"/>
                </a:solidFill>
              </a:defRPr>
            </a:lvl1pPr>
            <a:lvl2pPr lvl="1" algn="l">
              <a:lnSpc>
                <a:spcPct val="100000"/>
              </a:lnSpc>
              <a:spcBef>
                <a:spcPts val="0"/>
              </a:spcBef>
              <a:spcAft>
                <a:spcPts val="0"/>
              </a:spcAft>
              <a:buClr>
                <a:schemeClr val="lt1"/>
              </a:buClr>
              <a:buSzPts val="2600"/>
              <a:buNone/>
              <a:defRPr sz="2600">
                <a:solidFill>
                  <a:schemeClr val="lt1"/>
                </a:solidFill>
              </a:defRPr>
            </a:lvl2pPr>
            <a:lvl3pPr lvl="2" algn="l">
              <a:lnSpc>
                <a:spcPct val="100000"/>
              </a:lnSpc>
              <a:spcBef>
                <a:spcPts val="0"/>
              </a:spcBef>
              <a:spcAft>
                <a:spcPts val="0"/>
              </a:spcAft>
              <a:buClr>
                <a:schemeClr val="lt1"/>
              </a:buClr>
              <a:buSzPts val="2600"/>
              <a:buNone/>
              <a:defRPr sz="2600">
                <a:solidFill>
                  <a:schemeClr val="lt1"/>
                </a:solidFill>
              </a:defRPr>
            </a:lvl3pPr>
            <a:lvl4pPr lvl="3" algn="l">
              <a:lnSpc>
                <a:spcPct val="100000"/>
              </a:lnSpc>
              <a:spcBef>
                <a:spcPts val="0"/>
              </a:spcBef>
              <a:spcAft>
                <a:spcPts val="0"/>
              </a:spcAft>
              <a:buClr>
                <a:schemeClr val="lt1"/>
              </a:buClr>
              <a:buSzPts val="2600"/>
              <a:buNone/>
              <a:defRPr sz="2600">
                <a:solidFill>
                  <a:schemeClr val="lt1"/>
                </a:solidFill>
              </a:defRPr>
            </a:lvl4pPr>
            <a:lvl5pPr lvl="4" algn="l">
              <a:lnSpc>
                <a:spcPct val="100000"/>
              </a:lnSpc>
              <a:spcBef>
                <a:spcPts val="0"/>
              </a:spcBef>
              <a:spcAft>
                <a:spcPts val="0"/>
              </a:spcAft>
              <a:buClr>
                <a:schemeClr val="lt1"/>
              </a:buClr>
              <a:buSzPts val="2600"/>
              <a:buNone/>
              <a:defRPr sz="2600">
                <a:solidFill>
                  <a:schemeClr val="lt1"/>
                </a:solidFill>
              </a:defRPr>
            </a:lvl5pPr>
            <a:lvl6pPr lvl="5" algn="l">
              <a:lnSpc>
                <a:spcPct val="100000"/>
              </a:lnSpc>
              <a:spcBef>
                <a:spcPts val="0"/>
              </a:spcBef>
              <a:spcAft>
                <a:spcPts val="0"/>
              </a:spcAft>
              <a:buClr>
                <a:schemeClr val="lt1"/>
              </a:buClr>
              <a:buSzPts val="2600"/>
              <a:buNone/>
              <a:defRPr sz="2600">
                <a:solidFill>
                  <a:schemeClr val="lt1"/>
                </a:solidFill>
              </a:defRPr>
            </a:lvl6pPr>
            <a:lvl7pPr lvl="6" algn="l">
              <a:lnSpc>
                <a:spcPct val="100000"/>
              </a:lnSpc>
              <a:spcBef>
                <a:spcPts val="0"/>
              </a:spcBef>
              <a:spcAft>
                <a:spcPts val="0"/>
              </a:spcAft>
              <a:buClr>
                <a:schemeClr val="lt1"/>
              </a:buClr>
              <a:buSzPts val="2600"/>
              <a:buNone/>
              <a:defRPr sz="2600">
                <a:solidFill>
                  <a:schemeClr val="lt1"/>
                </a:solidFill>
              </a:defRPr>
            </a:lvl7pPr>
            <a:lvl8pPr lvl="7" algn="l">
              <a:lnSpc>
                <a:spcPct val="100000"/>
              </a:lnSpc>
              <a:spcBef>
                <a:spcPts val="0"/>
              </a:spcBef>
              <a:spcAft>
                <a:spcPts val="0"/>
              </a:spcAft>
              <a:buClr>
                <a:schemeClr val="lt1"/>
              </a:buClr>
              <a:buSzPts val="2600"/>
              <a:buNone/>
              <a:defRPr sz="2600">
                <a:solidFill>
                  <a:schemeClr val="lt1"/>
                </a:solidFill>
              </a:defRPr>
            </a:lvl8pPr>
            <a:lvl9pPr lvl="8" algn="l">
              <a:lnSpc>
                <a:spcPct val="100000"/>
              </a:lnSpc>
              <a:spcBef>
                <a:spcPts val="0"/>
              </a:spcBef>
              <a:spcAft>
                <a:spcPts val="0"/>
              </a:spcAft>
              <a:buClr>
                <a:schemeClr val="lt1"/>
              </a:buClr>
              <a:buSzPts val="2600"/>
              <a:buNone/>
              <a:defRPr sz="2600">
                <a:solidFill>
                  <a:schemeClr val="lt1"/>
                </a:solidFill>
              </a:defRPr>
            </a:lvl9pPr>
          </a:lstStyle>
          <a:p>
            <a:endParaRPr/>
          </a:p>
        </p:txBody>
      </p:sp>
      <p:sp>
        <p:nvSpPr>
          <p:cNvPr id="320" name="Google Shape;320;p397"/>
          <p:cNvSpPr txBox="1">
            <a:spLocks noGrp="1"/>
          </p:cNvSpPr>
          <p:nvPr>
            <p:ph type="subTitle" idx="1"/>
          </p:nvPr>
        </p:nvSpPr>
        <p:spPr>
          <a:xfrm>
            <a:off x="1402050" y="4059371"/>
            <a:ext cx="6192000" cy="3621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1400"/>
              <a:buFont typeface="Inter"/>
              <a:buNone/>
              <a:defRPr sz="1400">
                <a:solidFill>
                  <a:schemeClr val="lt1"/>
                </a:solidFill>
                <a:latin typeface="Inter"/>
                <a:ea typeface="Inter"/>
                <a:cs typeface="Inter"/>
                <a:sym typeface="Inter"/>
              </a:defRPr>
            </a:lvl1pPr>
            <a:lvl2pPr lvl="1" algn="l">
              <a:lnSpc>
                <a:spcPct val="115000"/>
              </a:lnSpc>
              <a:spcBef>
                <a:spcPts val="800"/>
              </a:spcBef>
              <a:spcAft>
                <a:spcPts val="0"/>
              </a:spcAft>
              <a:buClr>
                <a:schemeClr val="lt1"/>
              </a:buClr>
              <a:buSzPts val="1400"/>
              <a:buFont typeface="Inter"/>
              <a:buNone/>
              <a:defRPr sz="1400">
                <a:solidFill>
                  <a:schemeClr val="lt1"/>
                </a:solidFill>
                <a:latin typeface="Inter"/>
                <a:ea typeface="Inter"/>
                <a:cs typeface="Inter"/>
                <a:sym typeface="Inter"/>
              </a:defRPr>
            </a:lvl2pPr>
            <a:lvl3pPr lvl="2" algn="l">
              <a:lnSpc>
                <a:spcPct val="115000"/>
              </a:lnSpc>
              <a:spcBef>
                <a:spcPts val="800"/>
              </a:spcBef>
              <a:spcAft>
                <a:spcPts val="0"/>
              </a:spcAft>
              <a:buClr>
                <a:schemeClr val="lt1"/>
              </a:buClr>
              <a:buSzPts val="1400"/>
              <a:buFont typeface="Inter"/>
              <a:buNone/>
              <a:defRPr sz="1400">
                <a:solidFill>
                  <a:schemeClr val="lt1"/>
                </a:solidFill>
                <a:latin typeface="Inter"/>
                <a:ea typeface="Inter"/>
                <a:cs typeface="Inter"/>
                <a:sym typeface="Inter"/>
              </a:defRPr>
            </a:lvl3pPr>
            <a:lvl4pPr lvl="3" algn="l">
              <a:lnSpc>
                <a:spcPct val="115000"/>
              </a:lnSpc>
              <a:spcBef>
                <a:spcPts val="800"/>
              </a:spcBef>
              <a:spcAft>
                <a:spcPts val="0"/>
              </a:spcAft>
              <a:buClr>
                <a:schemeClr val="lt1"/>
              </a:buClr>
              <a:buSzPts val="1400"/>
              <a:buFont typeface="Inter"/>
              <a:buNone/>
              <a:defRPr sz="1400">
                <a:solidFill>
                  <a:schemeClr val="lt1"/>
                </a:solidFill>
                <a:latin typeface="Inter"/>
                <a:ea typeface="Inter"/>
                <a:cs typeface="Inter"/>
                <a:sym typeface="Inter"/>
              </a:defRPr>
            </a:lvl4pPr>
            <a:lvl5pPr lvl="4" algn="l">
              <a:lnSpc>
                <a:spcPct val="115000"/>
              </a:lnSpc>
              <a:spcBef>
                <a:spcPts val="800"/>
              </a:spcBef>
              <a:spcAft>
                <a:spcPts val="0"/>
              </a:spcAft>
              <a:buClr>
                <a:schemeClr val="lt1"/>
              </a:buClr>
              <a:buSzPts val="1400"/>
              <a:buFont typeface="Inter"/>
              <a:buNone/>
              <a:defRPr sz="1400">
                <a:solidFill>
                  <a:schemeClr val="lt1"/>
                </a:solidFill>
                <a:latin typeface="Inter"/>
                <a:ea typeface="Inter"/>
                <a:cs typeface="Inter"/>
                <a:sym typeface="Inter"/>
              </a:defRPr>
            </a:lvl5pPr>
            <a:lvl6pPr lvl="5" algn="l">
              <a:lnSpc>
                <a:spcPct val="115000"/>
              </a:lnSpc>
              <a:spcBef>
                <a:spcPts val="800"/>
              </a:spcBef>
              <a:spcAft>
                <a:spcPts val="0"/>
              </a:spcAft>
              <a:buClr>
                <a:schemeClr val="lt1"/>
              </a:buClr>
              <a:buSzPts val="1400"/>
              <a:buFont typeface="Inter"/>
              <a:buNone/>
              <a:defRPr sz="1400">
                <a:solidFill>
                  <a:schemeClr val="lt1"/>
                </a:solidFill>
                <a:latin typeface="Inter"/>
                <a:ea typeface="Inter"/>
                <a:cs typeface="Inter"/>
                <a:sym typeface="Inter"/>
              </a:defRPr>
            </a:lvl6pPr>
            <a:lvl7pPr lvl="6" algn="l">
              <a:lnSpc>
                <a:spcPct val="115000"/>
              </a:lnSpc>
              <a:spcBef>
                <a:spcPts val="800"/>
              </a:spcBef>
              <a:spcAft>
                <a:spcPts val="0"/>
              </a:spcAft>
              <a:buClr>
                <a:schemeClr val="lt1"/>
              </a:buClr>
              <a:buSzPts val="1400"/>
              <a:buFont typeface="Inter"/>
              <a:buNone/>
              <a:defRPr sz="1400">
                <a:solidFill>
                  <a:schemeClr val="lt1"/>
                </a:solidFill>
                <a:latin typeface="Inter"/>
                <a:ea typeface="Inter"/>
                <a:cs typeface="Inter"/>
                <a:sym typeface="Inter"/>
              </a:defRPr>
            </a:lvl7pPr>
            <a:lvl8pPr lvl="7" algn="l">
              <a:lnSpc>
                <a:spcPct val="115000"/>
              </a:lnSpc>
              <a:spcBef>
                <a:spcPts val="800"/>
              </a:spcBef>
              <a:spcAft>
                <a:spcPts val="0"/>
              </a:spcAft>
              <a:buClr>
                <a:schemeClr val="lt1"/>
              </a:buClr>
              <a:buSzPts val="1400"/>
              <a:buFont typeface="Inter"/>
              <a:buNone/>
              <a:defRPr sz="1400">
                <a:solidFill>
                  <a:schemeClr val="lt1"/>
                </a:solidFill>
                <a:latin typeface="Inter"/>
                <a:ea typeface="Inter"/>
                <a:cs typeface="Inter"/>
                <a:sym typeface="Inter"/>
              </a:defRPr>
            </a:lvl8pPr>
            <a:lvl9pPr lvl="8" algn="l">
              <a:lnSpc>
                <a:spcPct val="115000"/>
              </a:lnSpc>
              <a:spcBef>
                <a:spcPts val="800"/>
              </a:spcBef>
              <a:spcAft>
                <a:spcPts val="800"/>
              </a:spcAft>
              <a:buClr>
                <a:schemeClr val="lt1"/>
              </a:buClr>
              <a:buSzPts val="1400"/>
              <a:buFont typeface="Inter"/>
              <a:buNone/>
              <a:defRPr sz="1400">
                <a:solidFill>
                  <a:schemeClr val="lt1"/>
                </a:solidFill>
                <a:latin typeface="Inter"/>
                <a:ea typeface="Inter"/>
                <a:cs typeface="Inter"/>
                <a:sym typeface="Inter"/>
              </a:defRPr>
            </a:lvl9pPr>
          </a:lstStyle>
          <a:p>
            <a:endParaRPr/>
          </a:p>
        </p:txBody>
      </p:sp>
      <p:pic>
        <p:nvPicPr>
          <p:cNvPr id="321" name="Google Shape;321;p397"/>
          <p:cNvPicPr preferRelativeResize="0"/>
          <p:nvPr/>
        </p:nvPicPr>
        <p:blipFill rotWithShape="1">
          <a:blip r:embed="rId4">
            <a:alphaModFix/>
          </a:blip>
          <a:srcRect/>
          <a:stretch/>
        </p:blipFill>
        <p:spPr>
          <a:xfrm>
            <a:off x="4170806" y="973756"/>
            <a:ext cx="802387" cy="59436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Green left title only">
  <p:cSld name="Blank White_1_1_1_1_1_1_1_2_1_1_2_8_1_2">
    <p:bg>
      <p:bgPr>
        <a:solidFill>
          <a:schemeClr val="dk2"/>
        </a:solidFill>
        <a:effectLst/>
      </p:bgPr>
    </p:bg>
    <p:spTree>
      <p:nvGrpSpPr>
        <p:cNvPr id="1" name="Shape 322"/>
        <p:cNvGrpSpPr/>
        <p:nvPr/>
      </p:nvGrpSpPr>
      <p:grpSpPr>
        <a:xfrm>
          <a:off x="0" y="0"/>
          <a:ext cx="0" cy="0"/>
          <a:chOff x="0" y="0"/>
          <a:chExt cx="0" cy="0"/>
        </a:xfrm>
      </p:grpSpPr>
      <p:sp>
        <p:nvSpPr>
          <p:cNvPr id="323" name="Google Shape;323;p398"/>
          <p:cNvSpPr txBox="1">
            <a:spLocks noGrp="1"/>
          </p:cNvSpPr>
          <p:nvPr>
            <p:ph type="title"/>
          </p:nvPr>
        </p:nvSpPr>
        <p:spPr>
          <a:xfrm>
            <a:off x="685800" y="507132"/>
            <a:ext cx="7236900" cy="81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None/>
              <a:defRPr sz="2600">
                <a:solidFill>
                  <a:schemeClr val="lt1"/>
                </a:solidFill>
              </a:defRPr>
            </a:lvl1pPr>
            <a:lvl2pPr lvl="1" algn="l">
              <a:lnSpc>
                <a:spcPct val="100000"/>
              </a:lnSpc>
              <a:spcBef>
                <a:spcPts val="0"/>
              </a:spcBef>
              <a:spcAft>
                <a:spcPts val="0"/>
              </a:spcAft>
              <a:buClr>
                <a:schemeClr val="lt1"/>
              </a:buClr>
              <a:buSzPts val="2600"/>
              <a:buNone/>
              <a:defRPr sz="2600">
                <a:solidFill>
                  <a:schemeClr val="lt1"/>
                </a:solidFill>
              </a:defRPr>
            </a:lvl2pPr>
            <a:lvl3pPr lvl="2" algn="l">
              <a:lnSpc>
                <a:spcPct val="100000"/>
              </a:lnSpc>
              <a:spcBef>
                <a:spcPts val="0"/>
              </a:spcBef>
              <a:spcAft>
                <a:spcPts val="0"/>
              </a:spcAft>
              <a:buClr>
                <a:schemeClr val="lt1"/>
              </a:buClr>
              <a:buSzPts val="2600"/>
              <a:buNone/>
              <a:defRPr sz="2600">
                <a:solidFill>
                  <a:schemeClr val="lt1"/>
                </a:solidFill>
              </a:defRPr>
            </a:lvl3pPr>
            <a:lvl4pPr lvl="3" algn="l">
              <a:lnSpc>
                <a:spcPct val="100000"/>
              </a:lnSpc>
              <a:spcBef>
                <a:spcPts val="0"/>
              </a:spcBef>
              <a:spcAft>
                <a:spcPts val="0"/>
              </a:spcAft>
              <a:buClr>
                <a:schemeClr val="lt1"/>
              </a:buClr>
              <a:buSzPts val="2600"/>
              <a:buNone/>
              <a:defRPr sz="2600">
                <a:solidFill>
                  <a:schemeClr val="lt1"/>
                </a:solidFill>
              </a:defRPr>
            </a:lvl4pPr>
            <a:lvl5pPr lvl="4" algn="l">
              <a:lnSpc>
                <a:spcPct val="100000"/>
              </a:lnSpc>
              <a:spcBef>
                <a:spcPts val="0"/>
              </a:spcBef>
              <a:spcAft>
                <a:spcPts val="0"/>
              </a:spcAft>
              <a:buClr>
                <a:schemeClr val="lt1"/>
              </a:buClr>
              <a:buSzPts val="2600"/>
              <a:buNone/>
              <a:defRPr sz="2600">
                <a:solidFill>
                  <a:schemeClr val="lt1"/>
                </a:solidFill>
              </a:defRPr>
            </a:lvl5pPr>
            <a:lvl6pPr lvl="5" algn="l">
              <a:lnSpc>
                <a:spcPct val="100000"/>
              </a:lnSpc>
              <a:spcBef>
                <a:spcPts val="0"/>
              </a:spcBef>
              <a:spcAft>
                <a:spcPts val="0"/>
              </a:spcAft>
              <a:buClr>
                <a:schemeClr val="lt1"/>
              </a:buClr>
              <a:buSzPts val="2600"/>
              <a:buNone/>
              <a:defRPr sz="2600">
                <a:solidFill>
                  <a:schemeClr val="lt1"/>
                </a:solidFill>
              </a:defRPr>
            </a:lvl6pPr>
            <a:lvl7pPr lvl="6" algn="l">
              <a:lnSpc>
                <a:spcPct val="100000"/>
              </a:lnSpc>
              <a:spcBef>
                <a:spcPts val="0"/>
              </a:spcBef>
              <a:spcAft>
                <a:spcPts val="0"/>
              </a:spcAft>
              <a:buClr>
                <a:schemeClr val="lt1"/>
              </a:buClr>
              <a:buSzPts val="2600"/>
              <a:buNone/>
              <a:defRPr sz="2600">
                <a:solidFill>
                  <a:schemeClr val="lt1"/>
                </a:solidFill>
              </a:defRPr>
            </a:lvl7pPr>
            <a:lvl8pPr lvl="7" algn="l">
              <a:lnSpc>
                <a:spcPct val="100000"/>
              </a:lnSpc>
              <a:spcBef>
                <a:spcPts val="0"/>
              </a:spcBef>
              <a:spcAft>
                <a:spcPts val="0"/>
              </a:spcAft>
              <a:buClr>
                <a:schemeClr val="lt1"/>
              </a:buClr>
              <a:buSzPts val="2600"/>
              <a:buNone/>
              <a:defRPr sz="2600">
                <a:solidFill>
                  <a:schemeClr val="lt1"/>
                </a:solidFill>
              </a:defRPr>
            </a:lvl8pPr>
            <a:lvl9pPr lvl="8" algn="l">
              <a:lnSpc>
                <a:spcPct val="100000"/>
              </a:lnSpc>
              <a:spcBef>
                <a:spcPts val="0"/>
              </a:spcBef>
              <a:spcAft>
                <a:spcPts val="0"/>
              </a:spcAft>
              <a:buClr>
                <a:schemeClr val="lt1"/>
              </a:buClr>
              <a:buSzPts val="2600"/>
              <a:buNone/>
              <a:defRPr sz="2600">
                <a:solidFill>
                  <a:schemeClr val="lt1"/>
                </a:solidFill>
              </a:defRPr>
            </a:lvl9pPr>
          </a:lstStyle>
          <a:p>
            <a:endParaRPr/>
          </a:p>
        </p:txBody>
      </p:sp>
      <p:pic>
        <p:nvPicPr>
          <p:cNvPr id="324" name="Google Shape;324;p398"/>
          <p:cNvPicPr preferRelativeResize="0"/>
          <p:nvPr/>
        </p:nvPicPr>
        <p:blipFill rotWithShape="1">
          <a:blip r:embed="rId2">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Elastic Search Platform">
  <p:cSld name="Blank White_1_1_1_1_1_1_1_2_1_1_2_7_1_1_2">
    <p:bg>
      <p:bgPr>
        <a:solidFill>
          <a:schemeClr val="lt2"/>
        </a:solidFill>
        <a:effectLst/>
      </p:bgPr>
    </p:bg>
    <p:spTree>
      <p:nvGrpSpPr>
        <p:cNvPr id="1" name="Shape 325"/>
        <p:cNvGrpSpPr/>
        <p:nvPr/>
      </p:nvGrpSpPr>
      <p:grpSpPr>
        <a:xfrm>
          <a:off x="0" y="0"/>
          <a:ext cx="0" cy="0"/>
          <a:chOff x="0" y="0"/>
          <a:chExt cx="0" cy="0"/>
        </a:xfrm>
      </p:grpSpPr>
      <p:pic>
        <p:nvPicPr>
          <p:cNvPr id="326" name="Google Shape;326;p399"/>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327" name="Google Shape;327;p399"/>
          <p:cNvSpPr txBox="1">
            <a:spLocks noGrp="1"/>
          </p:cNvSpPr>
          <p:nvPr>
            <p:ph type="title"/>
          </p:nvPr>
        </p:nvSpPr>
        <p:spPr>
          <a:xfrm>
            <a:off x="685800" y="507138"/>
            <a:ext cx="7767000" cy="8103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2600"/>
              <a:buNone/>
              <a:defRPr sz="2600">
                <a:solidFill>
                  <a:schemeClr val="lt1"/>
                </a:solidFill>
              </a:defRPr>
            </a:lvl1pPr>
            <a:lvl2pPr lvl="1" algn="ctr">
              <a:lnSpc>
                <a:spcPct val="100000"/>
              </a:lnSpc>
              <a:spcBef>
                <a:spcPts val="0"/>
              </a:spcBef>
              <a:spcAft>
                <a:spcPts val="0"/>
              </a:spcAft>
              <a:buClr>
                <a:schemeClr val="lt1"/>
              </a:buClr>
              <a:buSzPts val="2600"/>
              <a:buNone/>
              <a:defRPr sz="2600">
                <a:solidFill>
                  <a:schemeClr val="lt1"/>
                </a:solidFill>
              </a:defRPr>
            </a:lvl2pPr>
            <a:lvl3pPr lvl="2" algn="ctr">
              <a:lnSpc>
                <a:spcPct val="100000"/>
              </a:lnSpc>
              <a:spcBef>
                <a:spcPts val="0"/>
              </a:spcBef>
              <a:spcAft>
                <a:spcPts val="0"/>
              </a:spcAft>
              <a:buClr>
                <a:schemeClr val="lt1"/>
              </a:buClr>
              <a:buSzPts val="2600"/>
              <a:buNone/>
              <a:defRPr sz="2600">
                <a:solidFill>
                  <a:schemeClr val="lt1"/>
                </a:solidFill>
              </a:defRPr>
            </a:lvl3pPr>
            <a:lvl4pPr lvl="3" algn="ctr">
              <a:lnSpc>
                <a:spcPct val="100000"/>
              </a:lnSpc>
              <a:spcBef>
                <a:spcPts val="0"/>
              </a:spcBef>
              <a:spcAft>
                <a:spcPts val="0"/>
              </a:spcAft>
              <a:buClr>
                <a:schemeClr val="lt1"/>
              </a:buClr>
              <a:buSzPts val="2600"/>
              <a:buNone/>
              <a:defRPr sz="2600">
                <a:solidFill>
                  <a:schemeClr val="lt1"/>
                </a:solidFill>
              </a:defRPr>
            </a:lvl4pPr>
            <a:lvl5pPr lvl="4" algn="ctr">
              <a:lnSpc>
                <a:spcPct val="100000"/>
              </a:lnSpc>
              <a:spcBef>
                <a:spcPts val="0"/>
              </a:spcBef>
              <a:spcAft>
                <a:spcPts val="0"/>
              </a:spcAft>
              <a:buClr>
                <a:schemeClr val="lt1"/>
              </a:buClr>
              <a:buSzPts val="2600"/>
              <a:buNone/>
              <a:defRPr sz="2600">
                <a:solidFill>
                  <a:schemeClr val="lt1"/>
                </a:solidFill>
              </a:defRPr>
            </a:lvl5pPr>
            <a:lvl6pPr lvl="5" algn="ctr">
              <a:lnSpc>
                <a:spcPct val="100000"/>
              </a:lnSpc>
              <a:spcBef>
                <a:spcPts val="0"/>
              </a:spcBef>
              <a:spcAft>
                <a:spcPts val="0"/>
              </a:spcAft>
              <a:buClr>
                <a:schemeClr val="lt1"/>
              </a:buClr>
              <a:buSzPts val="2600"/>
              <a:buNone/>
              <a:defRPr sz="2600">
                <a:solidFill>
                  <a:schemeClr val="lt1"/>
                </a:solidFill>
              </a:defRPr>
            </a:lvl6pPr>
            <a:lvl7pPr lvl="6" algn="ctr">
              <a:lnSpc>
                <a:spcPct val="100000"/>
              </a:lnSpc>
              <a:spcBef>
                <a:spcPts val="0"/>
              </a:spcBef>
              <a:spcAft>
                <a:spcPts val="0"/>
              </a:spcAft>
              <a:buClr>
                <a:schemeClr val="lt1"/>
              </a:buClr>
              <a:buSzPts val="2600"/>
              <a:buNone/>
              <a:defRPr sz="2600">
                <a:solidFill>
                  <a:schemeClr val="lt1"/>
                </a:solidFill>
              </a:defRPr>
            </a:lvl7pPr>
            <a:lvl8pPr lvl="7" algn="ctr">
              <a:lnSpc>
                <a:spcPct val="100000"/>
              </a:lnSpc>
              <a:spcBef>
                <a:spcPts val="0"/>
              </a:spcBef>
              <a:spcAft>
                <a:spcPts val="0"/>
              </a:spcAft>
              <a:buClr>
                <a:schemeClr val="lt1"/>
              </a:buClr>
              <a:buSzPts val="2600"/>
              <a:buNone/>
              <a:defRPr sz="2600">
                <a:solidFill>
                  <a:schemeClr val="lt1"/>
                </a:solidFill>
              </a:defRPr>
            </a:lvl8pPr>
            <a:lvl9pPr lvl="8" algn="ctr">
              <a:lnSpc>
                <a:spcPct val="100000"/>
              </a:lnSpc>
              <a:spcBef>
                <a:spcPts val="0"/>
              </a:spcBef>
              <a:spcAft>
                <a:spcPts val="0"/>
              </a:spcAft>
              <a:buClr>
                <a:schemeClr val="lt1"/>
              </a:buClr>
              <a:buSzPts val="2600"/>
              <a:buNone/>
              <a:defRPr sz="2600">
                <a:solidFill>
                  <a:schemeClr val="lt1"/>
                </a:solidFill>
              </a:defRPr>
            </a:lvl9pPr>
          </a:lstStyle>
          <a:p>
            <a:endParaRPr/>
          </a:p>
        </p:txBody>
      </p:sp>
      <p:pic>
        <p:nvPicPr>
          <p:cNvPr id="328" name="Google Shape;328;p399"/>
          <p:cNvPicPr preferRelativeResize="0"/>
          <p:nvPr/>
        </p:nvPicPr>
        <p:blipFill rotWithShape="1">
          <a:blip r:embed="rId3">
            <a:alphaModFix/>
          </a:blip>
          <a:srcRect/>
          <a:stretch/>
        </p:blipFill>
        <p:spPr>
          <a:xfrm>
            <a:off x="8183702" y="4691125"/>
            <a:ext cx="703049" cy="241850"/>
          </a:xfrm>
          <a:prstGeom prst="rect">
            <a:avLst/>
          </a:prstGeom>
          <a:noFill/>
          <a:ln>
            <a:noFill/>
          </a:ln>
        </p:spPr>
      </p:pic>
      <p:pic>
        <p:nvPicPr>
          <p:cNvPr id="329" name="Google Shape;329;p399"/>
          <p:cNvPicPr preferRelativeResize="0"/>
          <p:nvPr/>
        </p:nvPicPr>
        <p:blipFill rotWithShape="1">
          <a:blip r:embed="rId4">
            <a:alphaModFix/>
          </a:blip>
          <a:srcRect/>
          <a:stretch/>
        </p:blipFill>
        <p:spPr>
          <a:xfrm>
            <a:off x="2191095" y="1140935"/>
            <a:ext cx="4761810" cy="3673662"/>
          </a:xfrm>
          <a:prstGeom prst="rect">
            <a:avLst/>
          </a:prstGeom>
          <a:noFill/>
          <a:ln>
            <a:noFill/>
          </a:ln>
        </p:spPr>
      </p:pic>
    </p:spTree>
  </p:cSld>
  <p:clrMapOvr>
    <a:masterClrMapping/>
  </p:clrMapOvr>
  <p:extLst>
    <p:ext uri="{DCECCB84-F9BA-43D5-87BE-67443E8EF086}">
      <p15:sldGuideLst xmlns:p15="http://schemas.microsoft.com/office/powerpoint/2012/main">
        <p15:guide id="1" orient="horz" pos="522">
          <p15:clr>
            <a:srgbClr val="FA7B17"/>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peed scale relevance">
  <p:cSld name="Blank White_1_1_1_1_1_1_1_2_1_1_1_1_2_1_1_1_2">
    <p:bg>
      <p:bgPr>
        <a:solidFill>
          <a:schemeClr val="lt2"/>
        </a:solidFill>
        <a:effectLst/>
      </p:bgPr>
    </p:bg>
    <p:spTree>
      <p:nvGrpSpPr>
        <p:cNvPr id="1" name="Shape 330"/>
        <p:cNvGrpSpPr/>
        <p:nvPr/>
      </p:nvGrpSpPr>
      <p:grpSpPr>
        <a:xfrm>
          <a:off x="0" y="0"/>
          <a:ext cx="0" cy="0"/>
          <a:chOff x="0" y="0"/>
          <a:chExt cx="0" cy="0"/>
        </a:xfrm>
      </p:grpSpPr>
      <p:pic>
        <p:nvPicPr>
          <p:cNvPr id="331" name="Google Shape;331;p400"/>
          <p:cNvPicPr preferRelativeResize="0"/>
          <p:nvPr/>
        </p:nvPicPr>
        <p:blipFill rotWithShape="1">
          <a:blip r:embed="rId2">
            <a:alphaModFix/>
          </a:blip>
          <a:srcRect/>
          <a:stretch/>
        </p:blipFill>
        <p:spPr>
          <a:xfrm>
            <a:off x="0" y="-11430"/>
            <a:ext cx="9144003" cy="5166361"/>
          </a:xfrm>
          <a:prstGeom prst="rect">
            <a:avLst/>
          </a:prstGeom>
          <a:noFill/>
          <a:ln>
            <a:noFill/>
          </a:ln>
        </p:spPr>
      </p:pic>
      <p:pic>
        <p:nvPicPr>
          <p:cNvPr id="332" name="Google Shape;332;p400"/>
          <p:cNvPicPr preferRelativeResize="0"/>
          <p:nvPr/>
        </p:nvPicPr>
        <p:blipFill rotWithShape="1">
          <a:blip r:embed="rId3">
            <a:alphaModFix/>
          </a:blip>
          <a:srcRect/>
          <a:stretch/>
        </p:blipFill>
        <p:spPr>
          <a:xfrm>
            <a:off x="8183702" y="4691125"/>
            <a:ext cx="703049" cy="241850"/>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ingle stack">
  <p:cSld name="CUSTOM_4">
    <p:bg>
      <p:bgPr>
        <a:solidFill>
          <a:schemeClr val="lt2"/>
        </a:solidFill>
        <a:effectLst/>
      </p:bgPr>
    </p:bg>
    <p:spTree>
      <p:nvGrpSpPr>
        <p:cNvPr id="1" name="Shape 333"/>
        <p:cNvGrpSpPr/>
        <p:nvPr/>
      </p:nvGrpSpPr>
      <p:grpSpPr>
        <a:xfrm>
          <a:off x="0" y="0"/>
          <a:ext cx="0" cy="0"/>
          <a:chOff x="0" y="0"/>
          <a:chExt cx="0" cy="0"/>
        </a:xfrm>
      </p:grpSpPr>
      <p:pic>
        <p:nvPicPr>
          <p:cNvPr id="334" name="Google Shape;334;p401"/>
          <p:cNvPicPr preferRelativeResize="0"/>
          <p:nvPr/>
        </p:nvPicPr>
        <p:blipFill rotWithShape="1">
          <a:blip r:embed="rId2">
            <a:alphaModFix/>
          </a:blip>
          <a:srcRect/>
          <a:stretch/>
        </p:blipFill>
        <p:spPr>
          <a:xfrm>
            <a:off x="8183702" y="4691125"/>
            <a:ext cx="703049" cy="241850"/>
          </a:xfrm>
          <a:prstGeom prst="rect">
            <a:avLst/>
          </a:prstGeom>
          <a:noFill/>
          <a:ln>
            <a:noFill/>
          </a:ln>
        </p:spPr>
      </p:pic>
      <p:pic>
        <p:nvPicPr>
          <p:cNvPr id="335" name="Google Shape;335;p401"/>
          <p:cNvPicPr preferRelativeResize="0"/>
          <p:nvPr/>
        </p:nvPicPr>
        <p:blipFill rotWithShape="1">
          <a:blip r:embed="rId3">
            <a:alphaModFix/>
          </a:blip>
          <a:srcRect/>
          <a:stretch/>
        </p:blipFill>
        <p:spPr>
          <a:xfrm>
            <a:off x="4787883" y="734800"/>
            <a:ext cx="3733852" cy="3575212"/>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ransition left - color">
  <p:cSld name="CUSTOM_6_1_1">
    <p:bg>
      <p:bgPr>
        <a:solidFill>
          <a:schemeClr val="lt2"/>
        </a:solidFill>
        <a:effectLst/>
      </p:bgPr>
    </p:bg>
    <p:spTree>
      <p:nvGrpSpPr>
        <p:cNvPr id="1" name="Shape 336"/>
        <p:cNvGrpSpPr/>
        <p:nvPr/>
      </p:nvGrpSpPr>
      <p:grpSpPr>
        <a:xfrm>
          <a:off x="0" y="0"/>
          <a:ext cx="0" cy="0"/>
          <a:chOff x="0" y="0"/>
          <a:chExt cx="0" cy="0"/>
        </a:xfrm>
      </p:grpSpPr>
      <p:pic>
        <p:nvPicPr>
          <p:cNvPr id="337" name="Google Shape;337;p402"/>
          <p:cNvPicPr preferRelativeResize="0"/>
          <p:nvPr/>
        </p:nvPicPr>
        <p:blipFill rotWithShape="1">
          <a:blip r:embed="rId2">
            <a:alphaModFix/>
          </a:blip>
          <a:srcRect/>
          <a:stretch/>
        </p:blipFill>
        <p:spPr>
          <a:xfrm>
            <a:off x="0" y="-11430"/>
            <a:ext cx="9144003" cy="5166361"/>
          </a:xfrm>
          <a:prstGeom prst="rect">
            <a:avLst/>
          </a:prstGeom>
          <a:noFill/>
          <a:ln>
            <a:noFill/>
          </a:ln>
        </p:spPr>
      </p:pic>
      <p:pic>
        <p:nvPicPr>
          <p:cNvPr id="338" name="Google Shape;338;p402"/>
          <p:cNvPicPr preferRelativeResize="0"/>
          <p:nvPr/>
        </p:nvPicPr>
        <p:blipFill rotWithShape="1">
          <a:blip r:embed="rId3">
            <a:alphaModFix/>
          </a:blip>
          <a:srcRect/>
          <a:stretch/>
        </p:blipFill>
        <p:spPr>
          <a:xfrm>
            <a:off x="8183702" y="4691125"/>
            <a:ext cx="703049" cy="241850"/>
          </a:xfrm>
          <a:prstGeom prst="rect">
            <a:avLst/>
          </a:prstGeom>
          <a:noFill/>
          <a:ln>
            <a:noFill/>
          </a:ln>
        </p:spPr>
      </p:pic>
      <p:sp>
        <p:nvSpPr>
          <p:cNvPr id="339" name="Google Shape;339;p402"/>
          <p:cNvSpPr txBox="1">
            <a:spLocks noGrp="1"/>
          </p:cNvSpPr>
          <p:nvPr>
            <p:ph type="title"/>
          </p:nvPr>
        </p:nvSpPr>
        <p:spPr>
          <a:xfrm>
            <a:off x="1273763" y="1970876"/>
            <a:ext cx="4956600" cy="9195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60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40" name="Google Shape;340;p402"/>
          <p:cNvSpPr txBox="1">
            <a:spLocks noGrp="1"/>
          </p:cNvSpPr>
          <p:nvPr>
            <p:ph type="subTitle" idx="1"/>
          </p:nvPr>
        </p:nvSpPr>
        <p:spPr>
          <a:xfrm>
            <a:off x="1273763" y="2997057"/>
            <a:ext cx="4956600" cy="427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algn="l">
              <a:lnSpc>
                <a:spcPct val="115000"/>
              </a:lnSpc>
              <a:spcBef>
                <a:spcPts val="800"/>
              </a:spcBef>
              <a:spcAft>
                <a:spcPts val="0"/>
              </a:spcAft>
              <a:buSzPts val="1800"/>
              <a:buNone/>
              <a:defRPr/>
            </a:lvl2pPr>
            <a:lvl3pPr lvl="2" algn="l">
              <a:lnSpc>
                <a:spcPct val="115000"/>
              </a:lnSpc>
              <a:spcBef>
                <a:spcPts val="800"/>
              </a:spcBef>
              <a:spcAft>
                <a:spcPts val="0"/>
              </a:spcAft>
              <a:buSzPts val="1800"/>
              <a:buNone/>
              <a:defRPr/>
            </a:lvl3pPr>
            <a:lvl4pPr lvl="3" algn="l">
              <a:lnSpc>
                <a:spcPct val="115000"/>
              </a:lnSpc>
              <a:spcBef>
                <a:spcPts val="800"/>
              </a:spcBef>
              <a:spcAft>
                <a:spcPts val="0"/>
              </a:spcAft>
              <a:buSzPts val="1800"/>
              <a:buNone/>
              <a:defRPr/>
            </a:lvl4pPr>
            <a:lvl5pPr lvl="4" algn="l">
              <a:lnSpc>
                <a:spcPct val="115000"/>
              </a:lnSpc>
              <a:spcBef>
                <a:spcPts val="800"/>
              </a:spcBef>
              <a:spcAft>
                <a:spcPts val="0"/>
              </a:spcAft>
              <a:buSzPts val="1800"/>
              <a:buNone/>
              <a:defRPr/>
            </a:lvl5pPr>
            <a:lvl6pPr lvl="5" algn="l">
              <a:lnSpc>
                <a:spcPct val="115000"/>
              </a:lnSpc>
              <a:spcBef>
                <a:spcPts val="800"/>
              </a:spcBef>
              <a:spcAft>
                <a:spcPts val="0"/>
              </a:spcAft>
              <a:buSzPts val="1800"/>
              <a:buNone/>
              <a:defRPr/>
            </a:lvl6pPr>
            <a:lvl7pPr lvl="6" algn="l">
              <a:lnSpc>
                <a:spcPct val="115000"/>
              </a:lnSpc>
              <a:spcBef>
                <a:spcPts val="800"/>
              </a:spcBef>
              <a:spcAft>
                <a:spcPts val="0"/>
              </a:spcAft>
              <a:buSzPts val="1800"/>
              <a:buNone/>
              <a:defRPr/>
            </a:lvl7pPr>
            <a:lvl8pPr lvl="7" algn="l">
              <a:lnSpc>
                <a:spcPct val="115000"/>
              </a:lnSpc>
              <a:spcBef>
                <a:spcPts val="800"/>
              </a:spcBef>
              <a:spcAft>
                <a:spcPts val="0"/>
              </a:spcAft>
              <a:buSzPts val="1800"/>
              <a:buNone/>
              <a:defRPr/>
            </a:lvl8pPr>
            <a:lvl9pPr lvl="8" algn="l">
              <a:lnSpc>
                <a:spcPct val="115000"/>
              </a:lnSpc>
              <a:spcBef>
                <a:spcPts val="800"/>
              </a:spcBef>
              <a:spcAft>
                <a:spcPts val="800"/>
              </a:spcAft>
              <a:buSzPts val="1800"/>
              <a:buNone/>
              <a:defRPr/>
            </a:lvl9pPr>
          </a:lstStyle>
          <a:p>
            <a:endParaRPr/>
          </a:p>
        </p:txBody>
      </p:sp>
    </p:spTree>
  </p:cSld>
  <p:clrMapOvr>
    <a:masterClrMapping/>
  </p:clrMapOvr>
  <p:extLst>
    <p:ext uri="{DCECCB84-F9BA-43D5-87BE-67443E8EF086}">
      <p15:sldGuideLst xmlns:p15="http://schemas.microsoft.com/office/powerpoint/2012/main">
        <p15:guide id="1" pos="802">
          <p15:clr>
            <a:srgbClr val="E46962"/>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ransition left - mono">
  <p:cSld name="CUSTOM_6_1_1_2">
    <p:bg>
      <p:bgPr>
        <a:solidFill>
          <a:schemeClr val="lt2"/>
        </a:solidFill>
        <a:effectLst/>
      </p:bgPr>
    </p:bg>
    <p:spTree>
      <p:nvGrpSpPr>
        <p:cNvPr id="1" name="Shape 341"/>
        <p:cNvGrpSpPr/>
        <p:nvPr/>
      </p:nvGrpSpPr>
      <p:grpSpPr>
        <a:xfrm>
          <a:off x="0" y="0"/>
          <a:ext cx="0" cy="0"/>
          <a:chOff x="0" y="0"/>
          <a:chExt cx="0" cy="0"/>
        </a:xfrm>
      </p:grpSpPr>
      <p:pic>
        <p:nvPicPr>
          <p:cNvPr id="342" name="Google Shape;342;p403"/>
          <p:cNvPicPr preferRelativeResize="0"/>
          <p:nvPr/>
        </p:nvPicPr>
        <p:blipFill rotWithShape="1">
          <a:blip r:embed="rId2">
            <a:alphaModFix/>
          </a:blip>
          <a:srcRect/>
          <a:stretch/>
        </p:blipFill>
        <p:spPr>
          <a:xfrm>
            <a:off x="0" y="-11430"/>
            <a:ext cx="9144003" cy="5166361"/>
          </a:xfrm>
          <a:prstGeom prst="rect">
            <a:avLst/>
          </a:prstGeom>
          <a:noFill/>
          <a:ln>
            <a:noFill/>
          </a:ln>
        </p:spPr>
      </p:pic>
      <p:pic>
        <p:nvPicPr>
          <p:cNvPr id="343" name="Google Shape;343;p403"/>
          <p:cNvPicPr preferRelativeResize="0"/>
          <p:nvPr/>
        </p:nvPicPr>
        <p:blipFill rotWithShape="1">
          <a:blip r:embed="rId3">
            <a:alphaModFix/>
          </a:blip>
          <a:srcRect/>
          <a:stretch/>
        </p:blipFill>
        <p:spPr>
          <a:xfrm>
            <a:off x="8183702" y="4691125"/>
            <a:ext cx="703049" cy="241850"/>
          </a:xfrm>
          <a:prstGeom prst="rect">
            <a:avLst/>
          </a:prstGeom>
          <a:noFill/>
          <a:ln>
            <a:noFill/>
          </a:ln>
        </p:spPr>
      </p:pic>
      <p:sp>
        <p:nvSpPr>
          <p:cNvPr id="344" name="Google Shape;344;p403"/>
          <p:cNvSpPr txBox="1">
            <a:spLocks noGrp="1"/>
          </p:cNvSpPr>
          <p:nvPr>
            <p:ph type="title"/>
          </p:nvPr>
        </p:nvSpPr>
        <p:spPr>
          <a:xfrm>
            <a:off x="1273763" y="1970876"/>
            <a:ext cx="4956600" cy="9195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60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45" name="Google Shape;345;p403"/>
          <p:cNvSpPr txBox="1">
            <a:spLocks noGrp="1"/>
          </p:cNvSpPr>
          <p:nvPr>
            <p:ph type="subTitle" idx="1"/>
          </p:nvPr>
        </p:nvSpPr>
        <p:spPr>
          <a:xfrm>
            <a:off x="1273763" y="2997057"/>
            <a:ext cx="4956600" cy="427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algn="l">
              <a:lnSpc>
                <a:spcPct val="115000"/>
              </a:lnSpc>
              <a:spcBef>
                <a:spcPts val="800"/>
              </a:spcBef>
              <a:spcAft>
                <a:spcPts val="0"/>
              </a:spcAft>
              <a:buSzPts val="1800"/>
              <a:buNone/>
              <a:defRPr/>
            </a:lvl2pPr>
            <a:lvl3pPr lvl="2" algn="l">
              <a:lnSpc>
                <a:spcPct val="115000"/>
              </a:lnSpc>
              <a:spcBef>
                <a:spcPts val="800"/>
              </a:spcBef>
              <a:spcAft>
                <a:spcPts val="0"/>
              </a:spcAft>
              <a:buSzPts val="1800"/>
              <a:buNone/>
              <a:defRPr/>
            </a:lvl3pPr>
            <a:lvl4pPr lvl="3" algn="l">
              <a:lnSpc>
                <a:spcPct val="115000"/>
              </a:lnSpc>
              <a:spcBef>
                <a:spcPts val="800"/>
              </a:spcBef>
              <a:spcAft>
                <a:spcPts val="0"/>
              </a:spcAft>
              <a:buSzPts val="1800"/>
              <a:buNone/>
              <a:defRPr/>
            </a:lvl4pPr>
            <a:lvl5pPr lvl="4" algn="l">
              <a:lnSpc>
                <a:spcPct val="115000"/>
              </a:lnSpc>
              <a:spcBef>
                <a:spcPts val="800"/>
              </a:spcBef>
              <a:spcAft>
                <a:spcPts val="0"/>
              </a:spcAft>
              <a:buSzPts val="1800"/>
              <a:buNone/>
              <a:defRPr/>
            </a:lvl5pPr>
            <a:lvl6pPr lvl="5" algn="l">
              <a:lnSpc>
                <a:spcPct val="115000"/>
              </a:lnSpc>
              <a:spcBef>
                <a:spcPts val="800"/>
              </a:spcBef>
              <a:spcAft>
                <a:spcPts val="0"/>
              </a:spcAft>
              <a:buSzPts val="1800"/>
              <a:buNone/>
              <a:defRPr/>
            </a:lvl6pPr>
            <a:lvl7pPr lvl="6" algn="l">
              <a:lnSpc>
                <a:spcPct val="115000"/>
              </a:lnSpc>
              <a:spcBef>
                <a:spcPts val="800"/>
              </a:spcBef>
              <a:spcAft>
                <a:spcPts val="0"/>
              </a:spcAft>
              <a:buSzPts val="1800"/>
              <a:buNone/>
              <a:defRPr/>
            </a:lvl7pPr>
            <a:lvl8pPr lvl="7" algn="l">
              <a:lnSpc>
                <a:spcPct val="115000"/>
              </a:lnSpc>
              <a:spcBef>
                <a:spcPts val="800"/>
              </a:spcBef>
              <a:spcAft>
                <a:spcPts val="0"/>
              </a:spcAft>
              <a:buSzPts val="1800"/>
              <a:buNone/>
              <a:defRPr/>
            </a:lvl8pPr>
            <a:lvl9pPr lvl="8" algn="l">
              <a:lnSpc>
                <a:spcPct val="115000"/>
              </a:lnSpc>
              <a:spcBef>
                <a:spcPts val="800"/>
              </a:spcBef>
              <a:spcAft>
                <a:spcPts val="800"/>
              </a:spcAft>
              <a:buSzPts val="1800"/>
              <a:buNone/>
              <a:defRPr/>
            </a:lvl9pPr>
          </a:lstStyle>
          <a:p>
            <a:endParaRPr/>
          </a:p>
        </p:txBody>
      </p:sp>
    </p:spTree>
  </p:cSld>
  <p:clrMapOvr>
    <a:masterClrMapping/>
  </p:clrMapOvr>
  <p:extLst>
    <p:ext uri="{DCECCB84-F9BA-43D5-87BE-67443E8EF086}">
      <p15:sldGuideLst xmlns:p15="http://schemas.microsoft.com/office/powerpoint/2012/main">
        <p15:guide id="1" pos="802">
          <p15:clr>
            <a:srgbClr val="E46962"/>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ransition center 1">
  <p:cSld name="CUSTOM_6_1_1_1_1">
    <p:bg>
      <p:bgPr>
        <a:solidFill>
          <a:schemeClr val="lt2"/>
        </a:solidFill>
        <a:effectLst/>
      </p:bgPr>
    </p:bg>
    <p:spTree>
      <p:nvGrpSpPr>
        <p:cNvPr id="1" name="Shape 346"/>
        <p:cNvGrpSpPr/>
        <p:nvPr/>
      </p:nvGrpSpPr>
      <p:grpSpPr>
        <a:xfrm>
          <a:off x="0" y="0"/>
          <a:ext cx="0" cy="0"/>
          <a:chOff x="0" y="0"/>
          <a:chExt cx="0" cy="0"/>
        </a:xfrm>
      </p:grpSpPr>
      <p:pic>
        <p:nvPicPr>
          <p:cNvPr id="347" name="Google Shape;347;p404"/>
          <p:cNvPicPr preferRelativeResize="0"/>
          <p:nvPr/>
        </p:nvPicPr>
        <p:blipFill rotWithShape="1">
          <a:blip r:embed="rId2">
            <a:alphaModFix/>
          </a:blip>
          <a:srcRect/>
          <a:stretch/>
        </p:blipFill>
        <p:spPr>
          <a:xfrm>
            <a:off x="0" y="-11430"/>
            <a:ext cx="9144003" cy="5166361"/>
          </a:xfrm>
          <a:prstGeom prst="rect">
            <a:avLst/>
          </a:prstGeom>
          <a:noFill/>
          <a:ln>
            <a:noFill/>
          </a:ln>
        </p:spPr>
      </p:pic>
      <p:pic>
        <p:nvPicPr>
          <p:cNvPr id="348" name="Google Shape;348;p404"/>
          <p:cNvPicPr preferRelativeResize="0"/>
          <p:nvPr/>
        </p:nvPicPr>
        <p:blipFill rotWithShape="1">
          <a:blip r:embed="rId3">
            <a:alphaModFix/>
          </a:blip>
          <a:srcRect/>
          <a:stretch/>
        </p:blipFill>
        <p:spPr>
          <a:xfrm>
            <a:off x="8183702" y="4691125"/>
            <a:ext cx="703049" cy="241850"/>
          </a:xfrm>
          <a:prstGeom prst="rect">
            <a:avLst/>
          </a:prstGeom>
          <a:noFill/>
          <a:ln>
            <a:noFill/>
          </a:ln>
        </p:spPr>
      </p:pic>
      <p:sp>
        <p:nvSpPr>
          <p:cNvPr id="349" name="Google Shape;349;p404"/>
          <p:cNvSpPr txBox="1">
            <a:spLocks noGrp="1"/>
          </p:cNvSpPr>
          <p:nvPr>
            <p:ph type="subTitle" idx="1"/>
          </p:nvPr>
        </p:nvSpPr>
        <p:spPr>
          <a:xfrm>
            <a:off x="2093700" y="2990135"/>
            <a:ext cx="4956600" cy="4275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algn="ctr">
              <a:lnSpc>
                <a:spcPct val="115000"/>
              </a:lnSpc>
              <a:spcBef>
                <a:spcPts val="800"/>
              </a:spcBef>
              <a:spcAft>
                <a:spcPts val="0"/>
              </a:spcAft>
              <a:buSzPts val="1800"/>
              <a:buNone/>
              <a:defRPr/>
            </a:lvl2pPr>
            <a:lvl3pPr lvl="2" algn="ctr">
              <a:lnSpc>
                <a:spcPct val="115000"/>
              </a:lnSpc>
              <a:spcBef>
                <a:spcPts val="800"/>
              </a:spcBef>
              <a:spcAft>
                <a:spcPts val="0"/>
              </a:spcAft>
              <a:buSzPts val="1800"/>
              <a:buNone/>
              <a:defRPr/>
            </a:lvl3pPr>
            <a:lvl4pPr lvl="3" algn="ctr">
              <a:lnSpc>
                <a:spcPct val="115000"/>
              </a:lnSpc>
              <a:spcBef>
                <a:spcPts val="800"/>
              </a:spcBef>
              <a:spcAft>
                <a:spcPts val="0"/>
              </a:spcAft>
              <a:buSzPts val="1800"/>
              <a:buNone/>
              <a:defRPr/>
            </a:lvl4pPr>
            <a:lvl5pPr lvl="4" algn="ctr">
              <a:lnSpc>
                <a:spcPct val="115000"/>
              </a:lnSpc>
              <a:spcBef>
                <a:spcPts val="800"/>
              </a:spcBef>
              <a:spcAft>
                <a:spcPts val="0"/>
              </a:spcAft>
              <a:buSzPts val="1800"/>
              <a:buNone/>
              <a:defRPr/>
            </a:lvl5pPr>
            <a:lvl6pPr lvl="5" algn="ctr">
              <a:lnSpc>
                <a:spcPct val="115000"/>
              </a:lnSpc>
              <a:spcBef>
                <a:spcPts val="800"/>
              </a:spcBef>
              <a:spcAft>
                <a:spcPts val="0"/>
              </a:spcAft>
              <a:buSzPts val="1800"/>
              <a:buNone/>
              <a:defRPr/>
            </a:lvl6pPr>
            <a:lvl7pPr lvl="6" algn="ctr">
              <a:lnSpc>
                <a:spcPct val="115000"/>
              </a:lnSpc>
              <a:spcBef>
                <a:spcPts val="800"/>
              </a:spcBef>
              <a:spcAft>
                <a:spcPts val="0"/>
              </a:spcAft>
              <a:buSzPts val="1800"/>
              <a:buNone/>
              <a:defRPr/>
            </a:lvl7pPr>
            <a:lvl8pPr lvl="7" algn="ctr">
              <a:lnSpc>
                <a:spcPct val="115000"/>
              </a:lnSpc>
              <a:spcBef>
                <a:spcPts val="800"/>
              </a:spcBef>
              <a:spcAft>
                <a:spcPts val="0"/>
              </a:spcAft>
              <a:buSzPts val="1800"/>
              <a:buNone/>
              <a:defRPr/>
            </a:lvl8pPr>
            <a:lvl9pPr lvl="8" algn="ctr">
              <a:lnSpc>
                <a:spcPct val="115000"/>
              </a:lnSpc>
              <a:spcBef>
                <a:spcPts val="800"/>
              </a:spcBef>
              <a:spcAft>
                <a:spcPts val="800"/>
              </a:spcAft>
              <a:buSzPts val="1800"/>
              <a:buNone/>
              <a:defRPr/>
            </a:lvl9pPr>
          </a:lstStyle>
          <a:p>
            <a:endParaRPr/>
          </a:p>
        </p:txBody>
      </p:sp>
      <p:sp>
        <p:nvSpPr>
          <p:cNvPr id="350" name="Google Shape;350;p404"/>
          <p:cNvSpPr txBox="1">
            <a:spLocks noGrp="1"/>
          </p:cNvSpPr>
          <p:nvPr>
            <p:ph type="title"/>
          </p:nvPr>
        </p:nvSpPr>
        <p:spPr>
          <a:xfrm>
            <a:off x="2093700" y="1970010"/>
            <a:ext cx="4956600" cy="9195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Clr>
                <a:srgbClr val="FFFFFF"/>
              </a:buClr>
              <a:buSzPts val="3000"/>
              <a:buNone/>
              <a:defRPr sz="3000">
                <a:solidFill>
                  <a:srgbClr val="FFFFFF"/>
                </a:solidFill>
              </a:defRPr>
            </a:lvl1pPr>
            <a:lvl2pPr lvl="1" algn="ctr">
              <a:lnSpc>
                <a:spcPct val="100000"/>
              </a:lnSpc>
              <a:spcBef>
                <a:spcPts val="60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peaker transition - color">
  <p:cSld name="Blank White_1_1_2">
    <p:bg>
      <p:bgPr>
        <a:solidFill>
          <a:schemeClr val="lt2"/>
        </a:solidFill>
        <a:effectLst/>
      </p:bgPr>
    </p:bg>
    <p:spTree>
      <p:nvGrpSpPr>
        <p:cNvPr id="1" name="Shape 48"/>
        <p:cNvGrpSpPr/>
        <p:nvPr/>
      </p:nvGrpSpPr>
      <p:grpSpPr>
        <a:xfrm>
          <a:off x="0" y="0"/>
          <a:ext cx="0" cy="0"/>
          <a:chOff x="0" y="0"/>
          <a:chExt cx="0" cy="0"/>
        </a:xfrm>
      </p:grpSpPr>
      <p:pic>
        <p:nvPicPr>
          <p:cNvPr id="49" name="Google Shape;49;p277"/>
          <p:cNvPicPr preferRelativeResize="0"/>
          <p:nvPr/>
        </p:nvPicPr>
        <p:blipFill rotWithShape="1">
          <a:blip r:embed="rId2">
            <a:alphaModFix/>
          </a:blip>
          <a:srcRect/>
          <a:stretch/>
        </p:blipFill>
        <p:spPr>
          <a:xfrm>
            <a:off x="0" y="-11430"/>
            <a:ext cx="9144003" cy="5166361"/>
          </a:xfrm>
          <a:prstGeom prst="rect">
            <a:avLst/>
          </a:prstGeom>
          <a:noFill/>
          <a:ln>
            <a:noFill/>
          </a:ln>
        </p:spPr>
      </p:pic>
      <p:pic>
        <p:nvPicPr>
          <p:cNvPr id="50" name="Google Shape;50;p277"/>
          <p:cNvPicPr preferRelativeResize="0"/>
          <p:nvPr/>
        </p:nvPicPr>
        <p:blipFill rotWithShape="1">
          <a:blip r:embed="rId3">
            <a:alphaModFix/>
          </a:blip>
          <a:srcRect/>
          <a:stretch/>
        </p:blipFill>
        <p:spPr>
          <a:xfrm>
            <a:off x="8183702" y="4691125"/>
            <a:ext cx="703049" cy="241850"/>
          </a:xfrm>
          <a:prstGeom prst="rect">
            <a:avLst/>
          </a:prstGeom>
          <a:noFill/>
          <a:ln>
            <a:noFill/>
          </a:ln>
        </p:spPr>
      </p:pic>
      <p:sp>
        <p:nvSpPr>
          <p:cNvPr id="51" name="Google Shape;51;p277"/>
          <p:cNvSpPr txBox="1">
            <a:spLocks noGrp="1"/>
          </p:cNvSpPr>
          <p:nvPr>
            <p:ph type="title"/>
          </p:nvPr>
        </p:nvSpPr>
        <p:spPr>
          <a:xfrm>
            <a:off x="1257300" y="1924325"/>
            <a:ext cx="4846500" cy="8529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FFFFFF"/>
              </a:buClr>
              <a:buSzPts val="3000"/>
              <a:buNone/>
              <a:defRPr>
                <a:solidFill>
                  <a:srgbClr val="FFFFFF"/>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52" name="Google Shape;52;p277"/>
          <p:cNvSpPr txBox="1">
            <a:spLocks noGrp="1"/>
          </p:cNvSpPr>
          <p:nvPr>
            <p:ph type="subTitle" idx="1"/>
          </p:nvPr>
        </p:nvSpPr>
        <p:spPr>
          <a:xfrm>
            <a:off x="1257300" y="2825738"/>
            <a:ext cx="4846500" cy="517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300"/>
              <a:buNone/>
              <a:defRPr sz="1300">
                <a:solidFill>
                  <a:srgbClr val="FFFFFF"/>
                </a:solidFill>
              </a:defRPr>
            </a:lvl1pPr>
            <a:lvl2pPr lvl="1" algn="l">
              <a:lnSpc>
                <a:spcPct val="115000"/>
              </a:lnSpc>
              <a:spcBef>
                <a:spcPts val="800"/>
              </a:spcBef>
              <a:spcAft>
                <a:spcPts val="0"/>
              </a:spcAft>
              <a:buSzPts val="1300"/>
              <a:buNone/>
              <a:defRPr sz="1300"/>
            </a:lvl2pPr>
            <a:lvl3pPr lvl="2" algn="l">
              <a:lnSpc>
                <a:spcPct val="115000"/>
              </a:lnSpc>
              <a:spcBef>
                <a:spcPts val="800"/>
              </a:spcBef>
              <a:spcAft>
                <a:spcPts val="0"/>
              </a:spcAft>
              <a:buSzPts val="1300"/>
              <a:buNone/>
              <a:defRPr sz="1300"/>
            </a:lvl3pPr>
            <a:lvl4pPr lvl="3" algn="l">
              <a:lnSpc>
                <a:spcPct val="115000"/>
              </a:lnSpc>
              <a:spcBef>
                <a:spcPts val="800"/>
              </a:spcBef>
              <a:spcAft>
                <a:spcPts val="0"/>
              </a:spcAft>
              <a:buSzPts val="1300"/>
              <a:buNone/>
              <a:defRPr sz="1300"/>
            </a:lvl4pPr>
            <a:lvl5pPr lvl="4" algn="l">
              <a:lnSpc>
                <a:spcPct val="115000"/>
              </a:lnSpc>
              <a:spcBef>
                <a:spcPts val="800"/>
              </a:spcBef>
              <a:spcAft>
                <a:spcPts val="0"/>
              </a:spcAft>
              <a:buSzPts val="1300"/>
              <a:buNone/>
              <a:defRPr sz="1300"/>
            </a:lvl5pPr>
            <a:lvl6pPr lvl="5" algn="l">
              <a:lnSpc>
                <a:spcPct val="115000"/>
              </a:lnSpc>
              <a:spcBef>
                <a:spcPts val="800"/>
              </a:spcBef>
              <a:spcAft>
                <a:spcPts val="0"/>
              </a:spcAft>
              <a:buSzPts val="1300"/>
              <a:buNone/>
              <a:defRPr sz="1300"/>
            </a:lvl6pPr>
            <a:lvl7pPr lvl="6" algn="l">
              <a:lnSpc>
                <a:spcPct val="115000"/>
              </a:lnSpc>
              <a:spcBef>
                <a:spcPts val="800"/>
              </a:spcBef>
              <a:spcAft>
                <a:spcPts val="0"/>
              </a:spcAft>
              <a:buSzPts val="1300"/>
              <a:buNone/>
              <a:defRPr sz="1300"/>
            </a:lvl7pPr>
            <a:lvl8pPr lvl="7" algn="l">
              <a:lnSpc>
                <a:spcPct val="115000"/>
              </a:lnSpc>
              <a:spcBef>
                <a:spcPts val="800"/>
              </a:spcBef>
              <a:spcAft>
                <a:spcPts val="0"/>
              </a:spcAft>
              <a:buSzPts val="1300"/>
              <a:buNone/>
              <a:defRPr sz="1300"/>
            </a:lvl8pPr>
            <a:lvl9pPr lvl="8" algn="l">
              <a:lnSpc>
                <a:spcPct val="115000"/>
              </a:lnSpc>
              <a:spcBef>
                <a:spcPts val="800"/>
              </a:spcBef>
              <a:spcAft>
                <a:spcPts val="800"/>
              </a:spcAft>
              <a:buSzPts val="1300"/>
              <a:buNone/>
              <a:defRPr sz="1300"/>
            </a:lvl9pPr>
          </a:lstStyle>
          <a:p>
            <a:endParaRPr/>
          </a:p>
        </p:txBody>
      </p:sp>
    </p:spTree>
  </p:cSld>
  <p:clrMapOvr>
    <a:masterClrMapping/>
  </p:clrMapOvr>
  <p:extLst>
    <p:ext uri="{DCECCB84-F9BA-43D5-87BE-67443E8EF086}">
      <p15:sldGuideLst xmlns:p15="http://schemas.microsoft.com/office/powerpoint/2012/main">
        <p15:guide id="1" pos="792">
          <p15:clr>
            <a:srgbClr val="FA7B17"/>
          </p15:clr>
        </p15:guide>
        <p15:guide id="2" orient="horz" pos="1407">
          <p15:clr>
            <a:srgbClr val="FA7B17"/>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ransition center 2">
  <p:cSld name="CUSTOM_6_1_1_1_1_1">
    <p:bg>
      <p:bgPr>
        <a:solidFill>
          <a:schemeClr val="lt2"/>
        </a:solidFill>
        <a:effectLst/>
      </p:bgPr>
    </p:bg>
    <p:spTree>
      <p:nvGrpSpPr>
        <p:cNvPr id="1" name="Shape 351"/>
        <p:cNvGrpSpPr/>
        <p:nvPr/>
      </p:nvGrpSpPr>
      <p:grpSpPr>
        <a:xfrm>
          <a:off x="0" y="0"/>
          <a:ext cx="0" cy="0"/>
          <a:chOff x="0" y="0"/>
          <a:chExt cx="0" cy="0"/>
        </a:xfrm>
      </p:grpSpPr>
      <p:pic>
        <p:nvPicPr>
          <p:cNvPr id="352" name="Google Shape;352;p405"/>
          <p:cNvPicPr preferRelativeResize="0"/>
          <p:nvPr/>
        </p:nvPicPr>
        <p:blipFill rotWithShape="1">
          <a:blip r:embed="rId2">
            <a:alphaModFix/>
          </a:blip>
          <a:srcRect/>
          <a:stretch/>
        </p:blipFill>
        <p:spPr>
          <a:xfrm>
            <a:off x="0" y="-11430"/>
            <a:ext cx="9144003" cy="5166361"/>
          </a:xfrm>
          <a:prstGeom prst="rect">
            <a:avLst/>
          </a:prstGeom>
          <a:noFill/>
          <a:ln>
            <a:noFill/>
          </a:ln>
        </p:spPr>
      </p:pic>
      <p:pic>
        <p:nvPicPr>
          <p:cNvPr id="353" name="Google Shape;353;p405"/>
          <p:cNvPicPr preferRelativeResize="0"/>
          <p:nvPr/>
        </p:nvPicPr>
        <p:blipFill rotWithShape="1">
          <a:blip r:embed="rId3">
            <a:alphaModFix/>
          </a:blip>
          <a:srcRect/>
          <a:stretch/>
        </p:blipFill>
        <p:spPr>
          <a:xfrm>
            <a:off x="8183702" y="4691125"/>
            <a:ext cx="703049" cy="241850"/>
          </a:xfrm>
          <a:prstGeom prst="rect">
            <a:avLst/>
          </a:prstGeom>
          <a:noFill/>
          <a:ln>
            <a:noFill/>
          </a:ln>
        </p:spPr>
      </p:pic>
      <p:sp>
        <p:nvSpPr>
          <p:cNvPr id="354" name="Google Shape;354;p405"/>
          <p:cNvSpPr txBox="1">
            <a:spLocks noGrp="1"/>
          </p:cNvSpPr>
          <p:nvPr>
            <p:ph type="subTitle" idx="1"/>
          </p:nvPr>
        </p:nvSpPr>
        <p:spPr>
          <a:xfrm>
            <a:off x="2093700" y="2990135"/>
            <a:ext cx="4956600" cy="4275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algn="ctr">
              <a:lnSpc>
                <a:spcPct val="115000"/>
              </a:lnSpc>
              <a:spcBef>
                <a:spcPts val="800"/>
              </a:spcBef>
              <a:spcAft>
                <a:spcPts val="0"/>
              </a:spcAft>
              <a:buSzPts val="1800"/>
              <a:buNone/>
              <a:defRPr/>
            </a:lvl2pPr>
            <a:lvl3pPr lvl="2" algn="ctr">
              <a:lnSpc>
                <a:spcPct val="115000"/>
              </a:lnSpc>
              <a:spcBef>
                <a:spcPts val="800"/>
              </a:spcBef>
              <a:spcAft>
                <a:spcPts val="0"/>
              </a:spcAft>
              <a:buSzPts val="1800"/>
              <a:buNone/>
              <a:defRPr/>
            </a:lvl3pPr>
            <a:lvl4pPr lvl="3" algn="ctr">
              <a:lnSpc>
                <a:spcPct val="115000"/>
              </a:lnSpc>
              <a:spcBef>
                <a:spcPts val="800"/>
              </a:spcBef>
              <a:spcAft>
                <a:spcPts val="0"/>
              </a:spcAft>
              <a:buSzPts val="1800"/>
              <a:buNone/>
              <a:defRPr/>
            </a:lvl4pPr>
            <a:lvl5pPr lvl="4" algn="ctr">
              <a:lnSpc>
                <a:spcPct val="115000"/>
              </a:lnSpc>
              <a:spcBef>
                <a:spcPts val="800"/>
              </a:spcBef>
              <a:spcAft>
                <a:spcPts val="0"/>
              </a:spcAft>
              <a:buSzPts val="1800"/>
              <a:buNone/>
              <a:defRPr/>
            </a:lvl5pPr>
            <a:lvl6pPr lvl="5" algn="ctr">
              <a:lnSpc>
                <a:spcPct val="115000"/>
              </a:lnSpc>
              <a:spcBef>
                <a:spcPts val="800"/>
              </a:spcBef>
              <a:spcAft>
                <a:spcPts val="0"/>
              </a:spcAft>
              <a:buSzPts val="1800"/>
              <a:buNone/>
              <a:defRPr/>
            </a:lvl6pPr>
            <a:lvl7pPr lvl="6" algn="ctr">
              <a:lnSpc>
                <a:spcPct val="115000"/>
              </a:lnSpc>
              <a:spcBef>
                <a:spcPts val="800"/>
              </a:spcBef>
              <a:spcAft>
                <a:spcPts val="0"/>
              </a:spcAft>
              <a:buSzPts val="1800"/>
              <a:buNone/>
              <a:defRPr/>
            </a:lvl7pPr>
            <a:lvl8pPr lvl="7" algn="ctr">
              <a:lnSpc>
                <a:spcPct val="115000"/>
              </a:lnSpc>
              <a:spcBef>
                <a:spcPts val="800"/>
              </a:spcBef>
              <a:spcAft>
                <a:spcPts val="0"/>
              </a:spcAft>
              <a:buSzPts val="1800"/>
              <a:buNone/>
              <a:defRPr/>
            </a:lvl8pPr>
            <a:lvl9pPr lvl="8" algn="ctr">
              <a:lnSpc>
                <a:spcPct val="115000"/>
              </a:lnSpc>
              <a:spcBef>
                <a:spcPts val="800"/>
              </a:spcBef>
              <a:spcAft>
                <a:spcPts val="800"/>
              </a:spcAft>
              <a:buSzPts val="1800"/>
              <a:buNone/>
              <a:defRPr/>
            </a:lvl9pPr>
          </a:lstStyle>
          <a:p>
            <a:endParaRPr/>
          </a:p>
        </p:txBody>
      </p:sp>
      <p:sp>
        <p:nvSpPr>
          <p:cNvPr id="355" name="Google Shape;355;p405"/>
          <p:cNvSpPr txBox="1">
            <a:spLocks noGrp="1"/>
          </p:cNvSpPr>
          <p:nvPr>
            <p:ph type="title"/>
          </p:nvPr>
        </p:nvSpPr>
        <p:spPr>
          <a:xfrm>
            <a:off x="2093700" y="1970010"/>
            <a:ext cx="4956600" cy="9195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Clr>
                <a:srgbClr val="FFFFFF"/>
              </a:buClr>
              <a:buSzPts val="3000"/>
              <a:buNone/>
              <a:defRPr sz="3000">
                <a:solidFill>
                  <a:srgbClr val="FFFFFF"/>
                </a:solidFill>
              </a:defRPr>
            </a:lvl1pPr>
            <a:lvl2pPr lvl="1" algn="ctr">
              <a:lnSpc>
                <a:spcPct val="100000"/>
              </a:lnSpc>
              <a:spcBef>
                <a:spcPts val="60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Security">
  <p:cSld name="Blank White_1_1_1_1_1_1_1_2_1_1_2_3_2">
    <p:spTree>
      <p:nvGrpSpPr>
        <p:cNvPr id="1" name="Shape 356"/>
        <p:cNvGrpSpPr/>
        <p:nvPr/>
      </p:nvGrpSpPr>
      <p:grpSpPr>
        <a:xfrm>
          <a:off x="0" y="0"/>
          <a:ext cx="0" cy="0"/>
          <a:chOff x="0" y="0"/>
          <a:chExt cx="0" cy="0"/>
        </a:xfrm>
      </p:grpSpPr>
      <p:sp>
        <p:nvSpPr>
          <p:cNvPr id="357" name="Google Shape;357;p406"/>
          <p:cNvSpPr/>
          <p:nvPr/>
        </p:nvSpPr>
        <p:spPr>
          <a:xfrm rot="-5400000">
            <a:off x="4314437" y="315150"/>
            <a:ext cx="5158800" cy="4513200"/>
          </a:xfrm>
          <a:prstGeom prst="rect">
            <a:avLst/>
          </a:prstGeom>
          <a:solidFill>
            <a:schemeClr val="lt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58" name="Google Shape;358;p406" descr="Image"/>
          <p:cNvPicPr preferRelativeResize="0"/>
          <p:nvPr/>
        </p:nvPicPr>
        <p:blipFill rotWithShape="1">
          <a:blip r:embed="rId2">
            <a:alphaModFix/>
          </a:blip>
          <a:srcRect/>
          <a:stretch/>
        </p:blipFill>
        <p:spPr>
          <a:xfrm>
            <a:off x="541255" y="456686"/>
            <a:ext cx="443063" cy="544325"/>
          </a:xfrm>
          <a:prstGeom prst="rect">
            <a:avLst/>
          </a:prstGeom>
          <a:noFill/>
          <a:ln>
            <a:noFill/>
          </a:ln>
        </p:spPr>
      </p:pic>
      <p:sp>
        <p:nvSpPr>
          <p:cNvPr id="359" name="Google Shape;359;p406"/>
          <p:cNvSpPr txBox="1"/>
          <p:nvPr/>
        </p:nvSpPr>
        <p:spPr>
          <a:xfrm>
            <a:off x="1176484" y="456738"/>
            <a:ext cx="1606500" cy="492600"/>
          </a:xfrm>
          <a:prstGeom prst="rect">
            <a:avLst/>
          </a:prstGeom>
          <a:noFill/>
          <a:ln>
            <a:noFill/>
          </a:ln>
        </p:spPr>
        <p:txBody>
          <a:bodyPr spcFirstLastPara="1" wrap="square" lIns="45725" tIns="45725" rIns="45725" bIns="45725" anchor="t" anchorCtr="0">
            <a:spAutoFit/>
          </a:bodyPr>
          <a:lstStyle/>
          <a:p>
            <a:pPr marL="0" marR="0" lvl="0" indent="0" algn="l" rtl="0">
              <a:lnSpc>
                <a:spcPct val="100000"/>
              </a:lnSpc>
              <a:spcBef>
                <a:spcPts val="0"/>
              </a:spcBef>
              <a:spcAft>
                <a:spcPts val="0"/>
              </a:spcAft>
              <a:buClr>
                <a:srgbClr val="000000"/>
              </a:buClr>
              <a:buSzPts val="2600"/>
              <a:buFont typeface="Arial"/>
              <a:buNone/>
            </a:pPr>
            <a:r>
              <a:rPr lang="en" sz="2600" b="0" i="0" u="none" strike="noStrike" cap="none">
                <a:solidFill>
                  <a:schemeClr val="dk1"/>
                </a:solidFill>
                <a:latin typeface="Inter"/>
                <a:ea typeface="Inter"/>
                <a:cs typeface="Inter"/>
                <a:sym typeface="Inter"/>
              </a:rPr>
              <a:t>Security</a:t>
            </a:r>
            <a:endParaRPr sz="2600" b="0" i="0" u="none" strike="noStrike" cap="none">
              <a:solidFill>
                <a:schemeClr val="dk1"/>
              </a:solidFill>
              <a:latin typeface="Inter"/>
              <a:ea typeface="Inter"/>
              <a:cs typeface="Inter"/>
              <a:sym typeface="Inter"/>
            </a:endParaRPr>
          </a:p>
        </p:txBody>
      </p:sp>
      <p:pic>
        <p:nvPicPr>
          <p:cNvPr id="360" name="Google Shape;360;p406"/>
          <p:cNvPicPr preferRelativeResize="0"/>
          <p:nvPr/>
        </p:nvPicPr>
        <p:blipFill rotWithShape="1">
          <a:blip r:embed="rId3">
            <a:alphaModFix/>
          </a:blip>
          <a:srcRect/>
          <a:stretch/>
        </p:blipFill>
        <p:spPr>
          <a:xfrm>
            <a:off x="4988395" y="408525"/>
            <a:ext cx="3788925" cy="4174234"/>
          </a:xfrm>
          <a:prstGeom prst="rect">
            <a:avLst/>
          </a:prstGeom>
          <a:noFill/>
          <a:ln>
            <a:noFill/>
          </a:ln>
        </p:spPr>
      </p:pic>
    </p:spTree>
  </p:cSld>
  <p:clrMapOvr>
    <a:masterClrMapping/>
  </p:clrMapOvr>
  <p:extLst>
    <p:ext uri="{DCECCB84-F9BA-43D5-87BE-67443E8EF086}">
      <p15:sldGuideLst xmlns:p15="http://schemas.microsoft.com/office/powerpoint/2012/main">
        <p15:guide id="1" pos="340">
          <p15:clr>
            <a:srgbClr val="FA7B17"/>
          </p15:clr>
        </p15:guide>
        <p15:guide id="2" orient="horz" pos="522">
          <p15:clr>
            <a:srgbClr val="FA7B17"/>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Observability">
  <p:cSld name="Blank White_1_1_1_1_1_1_1_2_1_1_2_3_2_1">
    <p:spTree>
      <p:nvGrpSpPr>
        <p:cNvPr id="1" name="Shape 361"/>
        <p:cNvGrpSpPr/>
        <p:nvPr/>
      </p:nvGrpSpPr>
      <p:grpSpPr>
        <a:xfrm>
          <a:off x="0" y="0"/>
          <a:ext cx="0" cy="0"/>
          <a:chOff x="0" y="0"/>
          <a:chExt cx="0" cy="0"/>
        </a:xfrm>
      </p:grpSpPr>
      <p:sp>
        <p:nvSpPr>
          <p:cNvPr id="362" name="Google Shape;362;p407"/>
          <p:cNvSpPr/>
          <p:nvPr/>
        </p:nvSpPr>
        <p:spPr>
          <a:xfrm rot="-5400000">
            <a:off x="4314437" y="315150"/>
            <a:ext cx="5158800" cy="4513200"/>
          </a:xfrm>
          <a:prstGeom prst="rect">
            <a:avLst/>
          </a:prstGeom>
          <a:solidFill>
            <a:schemeClr val="lt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407"/>
          <p:cNvSpPr txBox="1"/>
          <p:nvPr/>
        </p:nvSpPr>
        <p:spPr>
          <a:xfrm>
            <a:off x="1176487" y="456738"/>
            <a:ext cx="2271000" cy="492600"/>
          </a:xfrm>
          <a:prstGeom prst="rect">
            <a:avLst/>
          </a:prstGeom>
          <a:noFill/>
          <a:ln>
            <a:noFill/>
          </a:ln>
        </p:spPr>
        <p:txBody>
          <a:bodyPr spcFirstLastPara="1" wrap="square" lIns="45725" tIns="45725" rIns="45725" bIns="45725" anchor="t" anchorCtr="0">
            <a:spAutoFit/>
          </a:bodyPr>
          <a:lstStyle/>
          <a:p>
            <a:pPr marL="0" marR="0" lvl="0" indent="0" algn="l" rtl="0">
              <a:lnSpc>
                <a:spcPct val="100000"/>
              </a:lnSpc>
              <a:spcBef>
                <a:spcPts val="0"/>
              </a:spcBef>
              <a:spcAft>
                <a:spcPts val="0"/>
              </a:spcAft>
              <a:buClr>
                <a:srgbClr val="000000"/>
              </a:buClr>
              <a:buSzPts val="2600"/>
              <a:buFont typeface="Arial"/>
              <a:buNone/>
            </a:pPr>
            <a:r>
              <a:rPr lang="en" sz="2600" b="0" i="0" u="none" strike="noStrike" cap="none">
                <a:solidFill>
                  <a:schemeClr val="dk1"/>
                </a:solidFill>
                <a:latin typeface="Inter"/>
                <a:ea typeface="Inter"/>
                <a:cs typeface="Inter"/>
                <a:sym typeface="Inter"/>
              </a:rPr>
              <a:t>Observability</a:t>
            </a:r>
            <a:endParaRPr sz="2600" b="0" i="0" u="none" strike="noStrike" cap="none">
              <a:solidFill>
                <a:schemeClr val="dk1"/>
              </a:solidFill>
              <a:latin typeface="Inter"/>
              <a:ea typeface="Inter"/>
              <a:cs typeface="Inter"/>
              <a:sym typeface="Inter"/>
            </a:endParaRPr>
          </a:p>
        </p:txBody>
      </p:sp>
      <p:pic>
        <p:nvPicPr>
          <p:cNvPr id="364" name="Google Shape;364;p407"/>
          <p:cNvPicPr preferRelativeResize="0"/>
          <p:nvPr/>
        </p:nvPicPr>
        <p:blipFill rotWithShape="1">
          <a:blip r:embed="rId2">
            <a:alphaModFix/>
          </a:blip>
          <a:srcRect l="9349" t="8409" r="9348" b="8408"/>
          <a:stretch/>
        </p:blipFill>
        <p:spPr>
          <a:xfrm>
            <a:off x="579422" y="470587"/>
            <a:ext cx="361188" cy="386987"/>
          </a:xfrm>
          <a:prstGeom prst="rect">
            <a:avLst/>
          </a:prstGeom>
          <a:noFill/>
          <a:ln>
            <a:noFill/>
          </a:ln>
        </p:spPr>
      </p:pic>
      <p:pic>
        <p:nvPicPr>
          <p:cNvPr id="365" name="Google Shape;365;p407"/>
          <p:cNvPicPr preferRelativeResize="0"/>
          <p:nvPr/>
        </p:nvPicPr>
        <p:blipFill rotWithShape="1">
          <a:blip r:embed="rId3">
            <a:alphaModFix/>
          </a:blip>
          <a:srcRect/>
          <a:stretch/>
        </p:blipFill>
        <p:spPr>
          <a:xfrm>
            <a:off x="4827445" y="595505"/>
            <a:ext cx="4211308" cy="3799335"/>
          </a:xfrm>
          <a:prstGeom prst="rect">
            <a:avLst/>
          </a:prstGeom>
          <a:noFill/>
          <a:ln>
            <a:noFill/>
          </a:ln>
        </p:spPr>
      </p:pic>
    </p:spTree>
  </p:cSld>
  <p:clrMapOvr>
    <a:masterClrMapping/>
  </p:clrMapOvr>
  <p:extLst>
    <p:ext uri="{DCECCB84-F9BA-43D5-87BE-67443E8EF086}">
      <p15:sldGuideLst xmlns:p15="http://schemas.microsoft.com/office/powerpoint/2012/main">
        <p15:guide id="1" pos="340">
          <p15:clr>
            <a:srgbClr val="FA7B17"/>
          </p15:clr>
        </p15:guide>
        <p15:guide id="2" orient="horz" pos="522">
          <p15:clr>
            <a:srgbClr val="FA7B17"/>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Search">
  <p:cSld name="Blank White_1_1_1_1_1_1_1_2_1_1_2_3_2_2">
    <p:spTree>
      <p:nvGrpSpPr>
        <p:cNvPr id="1" name="Shape 366"/>
        <p:cNvGrpSpPr/>
        <p:nvPr/>
      </p:nvGrpSpPr>
      <p:grpSpPr>
        <a:xfrm>
          <a:off x="0" y="0"/>
          <a:ext cx="0" cy="0"/>
          <a:chOff x="0" y="0"/>
          <a:chExt cx="0" cy="0"/>
        </a:xfrm>
      </p:grpSpPr>
      <p:sp>
        <p:nvSpPr>
          <p:cNvPr id="367" name="Google Shape;367;p408"/>
          <p:cNvSpPr/>
          <p:nvPr/>
        </p:nvSpPr>
        <p:spPr>
          <a:xfrm rot="-5400000">
            <a:off x="4314437" y="315150"/>
            <a:ext cx="5158800" cy="4513200"/>
          </a:xfrm>
          <a:prstGeom prst="rect">
            <a:avLst/>
          </a:prstGeom>
          <a:solidFill>
            <a:schemeClr val="lt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408"/>
          <p:cNvSpPr txBox="1"/>
          <p:nvPr/>
        </p:nvSpPr>
        <p:spPr>
          <a:xfrm>
            <a:off x="1176484" y="456738"/>
            <a:ext cx="1606500" cy="492600"/>
          </a:xfrm>
          <a:prstGeom prst="rect">
            <a:avLst/>
          </a:prstGeom>
          <a:noFill/>
          <a:ln>
            <a:noFill/>
          </a:ln>
        </p:spPr>
        <p:txBody>
          <a:bodyPr spcFirstLastPara="1" wrap="square" lIns="45725" tIns="45725" rIns="45725" bIns="45725" anchor="t" anchorCtr="0">
            <a:spAutoFit/>
          </a:bodyPr>
          <a:lstStyle/>
          <a:p>
            <a:pPr marL="0" marR="0" lvl="0" indent="0" algn="l" rtl="0">
              <a:lnSpc>
                <a:spcPct val="100000"/>
              </a:lnSpc>
              <a:spcBef>
                <a:spcPts val="0"/>
              </a:spcBef>
              <a:spcAft>
                <a:spcPts val="0"/>
              </a:spcAft>
              <a:buClr>
                <a:srgbClr val="000000"/>
              </a:buClr>
              <a:buSzPts val="2600"/>
              <a:buFont typeface="Arial"/>
              <a:buNone/>
            </a:pPr>
            <a:r>
              <a:rPr lang="en" sz="2600" b="0" i="0" u="none" strike="noStrike" cap="none">
                <a:solidFill>
                  <a:schemeClr val="dk1"/>
                </a:solidFill>
                <a:latin typeface="Inter"/>
                <a:ea typeface="Inter"/>
                <a:cs typeface="Inter"/>
                <a:sym typeface="Inter"/>
              </a:rPr>
              <a:t>Search</a:t>
            </a:r>
            <a:endParaRPr sz="2600" b="0" i="0" u="none" strike="noStrike" cap="none">
              <a:solidFill>
                <a:schemeClr val="dk1"/>
              </a:solidFill>
              <a:latin typeface="Inter"/>
              <a:ea typeface="Inter"/>
              <a:cs typeface="Inter"/>
              <a:sym typeface="Inter"/>
            </a:endParaRPr>
          </a:p>
        </p:txBody>
      </p:sp>
      <p:pic>
        <p:nvPicPr>
          <p:cNvPr id="369" name="Google Shape;369;p408" descr="logo-enterprise-search-color.png"/>
          <p:cNvPicPr preferRelativeResize="0"/>
          <p:nvPr/>
        </p:nvPicPr>
        <p:blipFill rotWithShape="1">
          <a:blip r:embed="rId2">
            <a:alphaModFix/>
          </a:blip>
          <a:srcRect/>
          <a:stretch/>
        </p:blipFill>
        <p:spPr>
          <a:xfrm>
            <a:off x="536527" y="479287"/>
            <a:ext cx="453034" cy="448056"/>
          </a:xfrm>
          <a:prstGeom prst="rect">
            <a:avLst/>
          </a:prstGeom>
          <a:noFill/>
          <a:ln>
            <a:noFill/>
          </a:ln>
        </p:spPr>
      </p:pic>
      <p:pic>
        <p:nvPicPr>
          <p:cNvPr id="370" name="Google Shape;370;p408"/>
          <p:cNvPicPr preferRelativeResize="0"/>
          <p:nvPr/>
        </p:nvPicPr>
        <p:blipFill rotWithShape="1">
          <a:blip r:embed="rId3">
            <a:alphaModFix/>
          </a:blip>
          <a:srcRect/>
          <a:stretch/>
        </p:blipFill>
        <p:spPr>
          <a:xfrm>
            <a:off x="4978871" y="550173"/>
            <a:ext cx="3569969" cy="4283965"/>
          </a:xfrm>
          <a:prstGeom prst="rect">
            <a:avLst/>
          </a:prstGeom>
          <a:noFill/>
          <a:ln>
            <a:noFill/>
          </a:ln>
        </p:spPr>
      </p:pic>
    </p:spTree>
  </p:cSld>
  <p:clrMapOvr>
    <a:masterClrMapping/>
  </p:clrMapOvr>
  <p:extLst>
    <p:ext uri="{DCECCB84-F9BA-43D5-87BE-67443E8EF086}">
      <p15:sldGuideLst xmlns:p15="http://schemas.microsoft.com/office/powerpoint/2012/main">
        <p15:guide id="1" pos="340">
          <p15:clr>
            <a:srgbClr val="FA7B17"/>
          </p15:clr>
        </p15:guide>
        <p15:guide id="2" orient="horz" pos="522">
          <p15:clr>
            <a:srgbClr val="E46962"/>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ransition search - color 1 1">
  <p:cSld name="CUSTOM_6_1_1_3_1">
    <p:bg>
      <p:bgPr>
        <a:solidFill>
          <a:schemeClr val="lt2"/>
        </a:solidFill>
        <a:effectLst/>
      </p:bgPr>
    </p:bg>
    <p:spTree>
      <p:nvGrpSpPr>
        <p:cNvPr id="1" name="Shape 371"/>
        <p:cNvGrpSpPr/>
        <p:nvPr/>
      </p:nvGrpSpPr>
      <p:grpSpPr>
        <a:xfrm>
          <a:off x="0" y="0"/>
          <a:ext cx="0" cy="0"/>
          <a:chOff x="0" y="0"/>
          <a:chExt cx="0" cy="0"/>
        </a:xfrm>
      </p:grpSpPr>
      <p:pic>
        <p:nvPicPr>
          <p:cNvPr id="372" name="Google Shape;372;p409"/>
          <p:cNvPicPr preferRelativeResize="0"/>
          <p:nvPr/>
        </p:nvPicPr>
        <p:blipFill rotWithShape="1">
          <a:blip r:embed="rId2">
            <a:alphaModFix/>
          </a:blip>
          <a:srcRect/>
          <a:stretch/>
        </p:blipFill>
        <p:spPr>
          <a:xfrm>
            <a:off x="8183702" y="4691125"/>
            <a:ext cx="703049" cy="241850"/>
          </a:xfrm>
          <a:prstGeom prst="rect">
            <a:avLst/>
          </a:prstGeom>
          <a:noFill/>
          <a:ln>
            <a:noFill/>
          </a:ln>
        </p:spPr>
      </p:pic>
      <p:sp>
        <p:nvSpPr>
          <p:cNvPr id="373" name="Google Shape;373;p409"/>
          <p:cNvSpPr txBox="1">
            <a:spLocks noGrp="1"/>
          </p:cNvSpPr>
          <p:nvPr>
            <p:ph type="title"/>
          </p:nvPr>
        </p:nvSpPr>
        <p:spPr>
          <a:xfrm>
            <a:off x="1273763" y="1970876"/>
            <a:ext cx="4956600" cy="9195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60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74" name="Google Shape;374;p409"/>
          <p:cNvSpPr txBox="1">
            <a:spLocks noGrp="1"/>
          </p:cNvSpPr>
          <p:nvPr>
            <p:ph type="subTitle" idx="1"/>
          </p:nvPr>
        </p:nvSpPr>
        <p:spPr>
          <a:xfrm>
            <a:off x="1273763" y="2997057"/>
            <a:ext cx="4956600" cy="427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algn="l">
              <a:lnSpc>
                <a:spcPct val="115000"/>
              </a:lnSpc>
              <a:spcBef>
                <a:spcPts val="800"/>
              </a:spcBef>
              <a:spcAft>
                <a:spcPts val="0"/>
              </a:spcAft>
              <a:buSzPts val="1800"/>
              <a:buNone/>
              <a:defRPr/>
            </a:lvl2pPr>
            <a:lvl3pPr lvl="2" algn="l">
              <a:lnSpc>
                <a:spcPct val="115000"/>
              </a:lnSpc>
              <a:spcBef>
                <a:spcPts val="800"/>
              </a:spcBef>
              <a:spcAft>
                <a:spcPts val="0"/>
              </a:spcAft>
              <a:buSzPts val="1800"/>
              <a:buNone/>
              <a:defRPr/>
            </a:lvl3pPr>
            <a:lvl4pPr lvl="3" algn="l">
              <a:lnSpc>
                <a:spcPct val="115000"/>
              </a:lnSpc>
              <a:spcBef>
                <a:spcPts val="800"/>
              </a:spcBef>
              <a:spcAft>
                <a:spcPts val="0"/>
              </a:spcAft>
              <a:buSzPts val="1800"/>
              <a:buNone/>
              <a:defRPr/>
            </a:lvl4pPr>
            <a:lvl5pPr lvl="4" algn="l">
              <a:lnSpc>
                <a:spcPct val="115000"/>
              </a:lnSpc>
              <a:spcBef>
                <a:spcPts val="800"/>
              </a:spcBef>
              <a:spcAft>
                <a:spcPts val="0"/>
              </a:spcAft>
              <a:buSzPts val="1800"/>
              <a:buNone/>
              <a:defRPr/>
            </a:lvl5pPr>
            <a:lvl6pPr lvl="5" algn="l">
              <a:lnSpc>
                <a:spcPct val="115000"/>
              </a:lnSpc>
              <a:spcBef>
                <a:spcPts val="800"/>
              </a:spcBef>
              <a:spcAft>
                <a:spcPts val="0"/>
              </a:spcAft>
              <a:buSzPts val="1800"/>
              <a:buNone/>
              <a:defRPr/>
            </a:lvl6pPr>
            <a:lvl7pPr lvl="6" algn="l">
              <a:lnSpc>
                <a:spcPct val="115000"/>
              </a:lnSpc>
              <a:spcBef>
                <a:spcPts val="800"/>
              </a:spcBef>
              <a:spcAft>
                <a:spcPts val="0"/>
              </a:spcAft>
              <a:buSzPts val="1800"/>
              <a:buNone/>
              <a:defRPr/>
            </a:lvl7pPr>
            <a:lvl8pPr lvl="7" algn="l">
              <a:lnSpc>
                <a:spcPct val="115000"/>
              </a:lnSpc>
              <a:spcBef>
                <a:spcPts val="800"/>
              </a:spcBef>
              <a:spcAft>
                <a:spcPts val="0"/>
              </a:spcAft>
              <a:buSzPts val="1800"/>
              <a:buNone/>
              <a:defRPr/>
            </a:lvl8pPr>
            <a:lvl9pPr lvl="8" algn="l">
              <a:lnSpc>
                <a:spcPct val="115000"/>
              </a:lnSpc>
              <a:spcBef>
                <a:spcPts val="800"/>
              </a:spcBef>
              <a:spcAft>
                <a:spcPts val="800"/>
              </a:spcAft>
              <a:buSzPts val="1800"/>
              <a:buNone/>
              <a:defRPr/>
            </a:lvl9pPr>
          </a:lstStyle>
          <a:p>
            <a:endParaRPr/>
          </a:p>
        </p:txBody>
      </p:sp>
      <p:pic>
        <p:nvPicPr>
          <p:cNvPr id="375" name="Google Shape;375;p409"/>
          <p:cNvPicPr preferRelativeResize="0"/>
          <p:nvPr/>
        </p:nvPicPr>
        <p:blipFill rotWithShape="1">
          <a:blip r:embed="rId3">
            <a:alphaModFix/>
          </a:blip>
          <a:srcRect t="10724" r="10425" b="19858"/>
          <a:stretch/>
        </p:blipFill>
        <p:spPr>
          <a:xfrm>
            <a:off x="3982788" y="1970875"/>
            <a:ext cx="4097807" cy="3172625"/>
          </a:xfrm>
          <a:prstGeom prst="rect">
            <a:avLst/>
          </a:prstGeom>
          <a:noFill/>
          <a:ln>
            <a:noFill/>
          </a:ln>
        </p:spPr>
      </p:pic>
      <p:pic>
        <p:nvPicPr>
          <p:cNvPr id="376" name="Google Shape;376;p409"/>
          <p:cNvPicPr preferRelativeResize="0"/>
          <p:nvPr/>
        </p:nvPicPr>
        <p:blipFill rotWithShape="1">
          <a:blip r:embed="rId4">
            <a:alphaModFix/>
          </a:blip>
          <a:srcRect l="11698" t="28520" r="15004" b="18176"/>
          <a:stretch/>
        </p:blipFill>
        <p:spPr>
          <a:xfrm>
            <a:off x="3792000" y="0"/>
            <a:ext cx="2434737" cy="1194226"/>
          </a:xfrm>
          <a:prstGeom prst="rect">
            <a:avLst/>
          </a:prstGeom>
          <a:noFill/>
          <a:ln>
            <a:noFill/>
          </a:ln>
        </p:spPr>
      </p:pic>
    </p:spTree>
  </p:cSld>
  <p:clrMapOvr>
    <a:masterClrMapping/>
  </p:clrMapOvr>
  <p:extLst>
    <p:ext uri="{DCECCB84-F9BA-43D5-87BE-67443E8EF086}">
      <p15:sldGuideLst xmlns:p15="http://schemas.microsoft.com/office/powerpoint/2012/main">
        <p15:guide id="1" pos="802">
          <p15:clr>
            <a:srgbClr val="E46962"/>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Sidebar 1">
  <p:cSld name="CUSTOM_1_1_2">
    <p:spTree>
      <p:nvGrpSpPr>
        <p:cNvPr id="1" name="Shape 377"/>
        <p:cNvGrpSpPr/>
        <p:nvPr/>
      </p:nvGrpSpPr>
      <p:grpSpPr>
        <a:xfrm>
          <a:off x="0" y="0"/>
          <a:ext cx="0" cy="0"/>
          <a:chOff x="0" y="0"/>
          <a:chExt cx="0" cy="0"/>
        </a:xfrm>
      </p:grpSpPr>
      <p:sp>
        <p:nvSpPr>
          <p:cNvPr id="378" name="Google Shape;378;p410"/>
          <p:cNvSpPr/>
          <p:nvPr/>
        </p:nvSpPr>
        <p:spPr>
          <a:xfrm>
            <a:off x="0" y="0"/>
            <a:ext cx="35736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79" name="Google Shape;379;p410"/>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380" name="Google Shape;380;p410"/>
          <p:cNvSpPr txBox="1">
            <a:spLocks noGrp="1"/>
          </p:cNvSpPr>
          <p:nvPr>
            <p:ph type="title"/>
          </p:nvPr>
        </p:nvSpPr>
        <p:spPr>
          <a:xfrm>
            <a:off x="571499" y="1614450"/>
            <a:ext cx="2564400" cy="1914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rgbClr val="FFFFFF"/>
              </a:buClr>
              <a:buSzPts val="2300"/>
              <a:buNone/>
              <a:defRPr sz="2300">
                <a:solidFill>
                  <a:srgbClr val="FFFFFF"/>
                </a:solidFill>
              </a:defRPr>
            </a:lvl1pPr>
            <a:lvl2pPr lvl="1" algn="l">
              <a:lnSpc>
                <a:spcPct val="100000"/>
              </a:lnSpc>
              <a:spcBef>
                <a:spcPts val="0"/>
              </a:spcBef>
              <a:spcAft>
                <a:spcPts val="0"/>
              </a:spcAft>
              <a:buSzPts val="2300"/>
              <a:buNone/>
              <a:defRPr sz="2300"/>
            </a:lvl2pPr>
            <a:lvl3pPr lvl="2" algn="l">
              <a:lnSpc>
                <a:spcPct val="100000"/>
              </a:lnSpc>
              <a:spcBef>
                <a:spcPts val="0"/>
              </a:spcBef>
              <a:spcAft>
                <a:spcPts val="0"/>
              </a:spcAft>
              <a:buSzPts val="2300"/>
              <a:buNone/>
              <a:defRPr sz="2300"/>
            </a:lvl3pPr>
            <a:lvl4pPr lvl="3" algn="l">
              <a:lnSpc>
                <a:spcPct val="100000"/>
              </a:lnSpc>
              <a:spcBef>
                <a:spcPts val="0"/>
              </a:spcBef>
              <a:spcAft>
                <a:spcPts val="0"/>
              </a:spcAft>
              <a:buSzPts val="2300"/>
              <a:buNone/>
              <a:defRPr sz="2300"/>
            </a:lvl4pPr>
            <a:lvl5pPr lvl="4" algn="l">
              <a:lnSpc>
                <a:spcPct val="100000"/>
              </a:lnSpc>
              <a:spcBef>
                <a:spcPts val="0"/>
              </a:spcBef>
              <a:spcAft>
                <a:spcPts val="0"/>
              </a:spcAft>
              <a:buSzPts val="2300"/>
              <a:buNone/>
              <a:defRPr sz="2300"/>
            </a:lvl5pPr>
            <a:lvl6pPr lvl="5" algn="l">
              <a:lnSpc>
                <a:spcPct val="100000"/>
              </a:lnSpc>
              <a:spcBef>
                <a:spcPts val="0"/>
              </a:spcBef>
              <a:spcAft>
                <a:spcPts val="0"/>
              </a:spcAft>
              <a:buSzPts val="2300"/>
              <a:buNone/>
              <a:defRPr sz="2300"/>
            </a:lvl6pPr>
            <a:lvl7pPr lvl="6" algn="l">
              <a:lnSpc>
                <a:spcPct val="100000"/>
              </a:lnSpc>
              <a:spcBef>
                <a:spcPts val="0"/>
              </a:spcBef>
              <a:spcAft>
                <a:spcPts val="0"/>
              </a:spcAft>
              <a:buSzPts val="2300"/>
              <a:buNone/>
              <a:defRPr sz="2300"/>
            </a:lvl7pPr>
            <a:lvl8pPr lvl="7" algn="l">
              <a:lnSpc>
                <a:spcPct val="100000"/>
              </a:lnSpc>
              <a:spcBef>
                <a:spcPts val="0"/>
              </a:spcBef>
              <a:spcAft>
                <a:spcPts val="0"/>
              </a:spcAft>
              <a:buSzPts val="2300"/>
              <a:buNone/>
              <a:defRPr sz="2300"/>
            </a:lvl8pPr>
            <a:lvl9pPr lvl="8" algn="l">
              <a:lnSpc>
                <a:spcPct val="100000"/>
              </a:lnSpc>
              <a:spcBef>
                <a:spcPts val="0"/>
              </a:spcBef>
              <a:spcAft>
                <a:spcPts val="0"/>
              </a:spcAft>
              <a:buSzPts val="2300"/>
              <a:buNone/>
              <a:defRPr sz="2300"/>
            </a:lvl9pPr>
          </a:lstStyle>
          <a:p>
            <a:endParaRPr/>
          </a:p>
        </p:txBody>
      </p:sp>
      <p:pic>
        <p:nvPicPr>
          <p:cNvPr id="381" name="Google Shape;381;p410"/>
          <p:cNvPicPr preferRelativeResize="0"/>
          <p:nvPr/>
        </p:nvPicPr>
        <p:blipFill rotWithShape="1">
          <a:blip r:embed="rId3">
            <a:alphaModFix/>
          </a:blip>
          <a:srcRect t="29" b="28"/>
          <a:stretch/>
        </p:blipFill>
        <p:spPr>
          <a:xfrm>
            <a:off x="8183300" y="4690754"/>
            <a:ext cx="705625" cy="242596"/>
          </a:xfrm>
          <a:prstGeom prst="rect">
            <a:avLst/>
          </a:prstGeom>
          <a:noFill/>
          <a:ln>
            <a:noFill/>
          </a:ln>
        </p:spPr>
      </p:pic>
      <p:sp>
        <p:nvSpPr>
          <p:cNvPr id="382" name="Google Shape;382;p410"/>
          <p:cNvSpPr/>
          <p:nvPr/>
        </p:nvSpPr>
        <p:spPr>
          <a:xfrm>
            <a:off x="1918300" y="4052538"/>
            <a:ext cx="1655400" cy="1102500"/>
          </a:xfrm>
          <a:prstGeom prst="rect">
            <a:avLst/>
          </a:prstGeom>
          <a:solidFill>
            <a:schemeClr val="lt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360">
          <p15:clr>
            <a:srgbClr val="FA7B17"/>
          </p15:clr>
        </p15:guide>
        <p15:guide id="2" pos="5456">
          <p15:clr>
            <a:srgbClr val="E46962"/>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ransition slide- blank - generic, dark">
  <p:cSld name="CUSTOM_4_1">
    <p:bg>
      <p:bgPr>
        <a:solidFill>
          <a:srgbClr val="20377D"/>
        </a:solidFill>
        <a:effectLst/>
      </p:bgPr>
    </p:bg>
    <p:spTree>
      <p:nvGrpSpPr>
        <p:cNvPr id="1" name="Shape 383"/>
        <p:cNvGrpSpPr/>
        <p:nvPr/>
      </p:nvGrpSpPr>
      <p:grpSpPr>
        <a:xfrm>
          <a:off x="0" y="0"/>
          <a:ext cx="0" cy="0"/>
          <a:chOff x="0" y="0"/>
          <a:chExt cx="0" cy="0"/>
        </a:xfrm>
      </p:grpSpPr>
      <p:pic>
        <p:nvPicPr>
          <p:cNvPr id="384" name="Google Shape;384;p411"/>
          <p:cNvPicPr preferRelativeResize="0"/>
          <p:nvPr/>
        </p:nvPicPr>
        <p:blipFill rotWithShape="1">
          <a:blip r:embed="rId2">
            <a:alphaModFix/>
          </a:blip>
          <a:srcRect/>
          <a:stretch/>
        </p:blipFill>
        <p:spPr>
          <a:xfrm>
            <a:off x="8183702" y="4691125"/>
            <a:ext cx="703049" cy="24185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85"/>
        <p:cNvGrpSpPr/>
        <p:nvPr/>
      </p:nvGrpSpPr>
      <p:grpSpPr>
        <a:xfrm>
          <a:off x="0" y="0"/>
          <a:ext cx="0" cy="0"/>
          <a:chOff x="0" y="0"/>
          <a:chExt cx="0" cy="0"/>
        </a:xfrm>
      </p:grpSpPr>
      <p:sp>
        <p:nvSpPr>
          <p:cNvPr id="386" name="Google Shape;386;p4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Sidebar with Free Area">
  <p:cSld name="CUSTOM_1_1_2_1">
    <p:spTree>
      <p:nvGrpSpPr>
        <p:cNvPr id="1" name="Shape 387"/>
        <p:cNvGrpSpPr/>
        <p:nvPr/>
      </p:nvGrpSpPr>
      <p:grpSpPr>
        <a:xfrm>
          <a:off x="0" y="0"/>
          <a:ext cx="0" cy="0"/>
          <a:chOff x="0" y="0"/>
          <a:chExt cx="0" cy="0"/>
        </a:xfrm>
      </p:grpSpPr>
      <p:sp>
        <p:nvSpPr>
          <p:cNvPr id="388" name="Google Shape;388;p413"/>
          <p:cNvSpPr/>
          <p:nvPr/>
        </p:nvSpPr>
        <p:spPr>
          <a:xfrm>
            <a:off x="0" y="0"/>
            <a:ext cx="3573600" cy="5143500"/>
          </a:xfrm>
          <a:prstGeom prst="rect">
            <a:avLst/>
          </a:prstGeom>
          <a:solidFill>
            <a:srgbClr val="2037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89" name="Google Shape;389;p413"/>
          <p:cNvPicPr preferRelativeResize="0"/>
          <p:nvPr/>
        </p:nvPicPr>
        <p:blipFill rotWithShape="1">
          <a:blip r:embed="rId2">
            <a:alphaModFix/>
          </a:blip>
          <a:srcRect b="39422"/>
          <a:stretch/>
        </p:blipFill>
        <p:spPr>
          <a:xfrm>
            <a:off x="2505825" y="4841575"/>
            <a:ext cx="498425" cy="301925"/>
          </a:xfrm>
          <a:prstGeom prst="rect">
            <a:avLst/>
          </a:prstGeom>
          <a:noFill/>
          <a:ln>
            <a:noFill/>
          </a:ln>
        </p:spPr>
      </p:pic>
      <p:sp>
        <p:nvSpPr>
          <p:cNvPr id="390" name="Google Shape;390;p413"/>
          <p:cNvSpPr/>
          <p:nvPr/>
        </p:nvSpPr>
        <p:spPr>
          <a:xfrm>
            <a:off x="0" y="455400"/>
            <a:ext cx="644100" cy="130200"/>
          </a:xfrm>
          <a:prstGeom prst="rect">
            <a:avLst/>
          </a:prstGeom>
          <a:solidFill>
            <a:srgbClr val="F990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413"/>
          <p:cNvSpPr/>
          <p:nvPr/>
        </p:nvSpPr>
        <p:spPr>
          <a:xfrm>
            <a:off x="0" y="795450"/>
            <a:ext cx="912600" cy="130200"/>
          </a:xfrm>
          <a:prstGeom prst="rect">
            <a:avLst/>
          </a:prstGeom>
          <a:solidFill>
            <a:srgbClr val="F04E9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413"/>
          <p:cNvSpPr/>
          <p:nvPr/>
        </p:nvSpPr>
        <p:spPr>
          <a:xfrm>
            <a:off x="1028700" y="795450"/>
            <a:ext cx="134400" cy="130200"/>
          </a:xfrm>
          <a:prstGeom prst="rect">
            <a:avLst/>
          </a:prstGeom>
          <a:solidFill>
            <a:srgbClr val="54BC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413"/>
          <p:cNvSpPr txBox="1">
            <a:spLocks noGrp="1"/>
          </p:cNvSpPr>
          <p:nvPr>
            <p:ph type="title"/>
          </p:nvPr>
        </p:nvSpPr>
        <p:spPr>
          <a:xfrm>
            <a:off x="577925" y="1682400"/>
            <a:ext cx="2564400" cy="1914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2400"/>
              <a:buFont typeface="Inter ExtraBold"/>
              <a:buNone/>
              <a:defRPr sz="2400">
                <a:solidFill>
                  <a:srgbClr val="FFFFFF"/>
                </a:solidFill>
                <a:latin typeface="Inter ExtraBold"/>
                <a:ea typeface="Inter ExtraBold"/>
                <a:cs typeface="Inter ExtraBold"/>
                <a:sym typeface="Inter Extra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extLst>
    <p:ext uri="{DCECCB84-F9BA-43D5-87BE-67443E8EF086}">
      <p15:sldGuideLst xmlns:p15="http://schemas.microsoft.com/office/powerpoint/2012/main">
        <p15:guide id="1" pos="357">
          <p15:clr>
            <a:srgbClr val="FA7B17"/>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Bullet">
  <p:cSld name="Bullet">
    <p:spTree>
      <p:nvGrpSpPr>
        <p:cNvPr id="1" name="Shape 394"/>
        <p:cNvGrpSpPr/>
        <p:nvPr/>
      </p:nvGrpSpPr>
      <p:grpSpPr>
        <a:xfrm>
          <a:off x="0" y="0"/>
          <a:ext cx="0" cy="0"/>
          <a:chOff x="0" y="0"/>
          <a:chExt cx="0" cy="0"/>
        </a:xfrm>
      </p:grpSpPr>
      <p:sp>
        <p:nvSpPr>
          <p:cNvPr id="395" name="Google Shape;395;p414"/>
          <p:cNvSpPr txBox="1">
            <a:spLocks noGrp="1"/>
          </p:cNvSpPr>
          <p:nvPr>
            <p:ph type="title"/>
          </p:nvPr>
        </p:nvSpPr>
        <p:spPr>
          <a:xfrm>
            <a:off x="343932" y="91441"/>
            <a:ext cx="7962000" cy="7677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2400"/>
              <a:buFont typeface="Open Sans"/>
              <a:buNone/>
              <a:defRPr sz="2400" b="1">
                <a:solidFill>
                  <a:schemeClr val="dk1"/>
                </a:solidFill>
                <a:latin typeface="Open Sans"/>
                <a:ea typeface="Open Sans"/>
                <a:cs typeface="Open Sans"/>
                <a:sym typeface="Open San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96" name="Google Shape;396;p414"/>
          <p:cNvSpPr txBox="1">
            <a:spLocks noGrp="1"/>
          </p:cNvSpPr>
          <p:nvPr>
            <p:ph type="body" idx="1"/>
          </p:nvPr>
        </p:nvSpPr>
        <p:spPr>
          <a:xfrm>
            <a:off x="343932" y="830983"/>
            <a:ext cx="7962000" cy="350100"/>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0"/>
              </a:spcBef>
              <a:spcAft>
                <a:spcPts val="0"/>
              </a:spcAft>
              <a:buClr>
                <a:schemeClr val="accent1"/>
              </a:buClr>
              <a:buSzPts val="1800"/>
              <a:buFont typeface="Open Sans"/>
              <a:buNone/>
              <a:defRPr sz="1800">
                <a:solidFill>
                  <a:schemeClr val="accent3"/>
                </a:solidFill>
                <a:latin typeface="Open Sans"/>
                <a:ea typeface="Open Sans"/>
                <a:cs typeface="Open Sans"/>
                <a:sym typeface="Open Sans"/>
              </a:defRPr>
            </a:lvl1pPr>
            <a:lvl2pPr marL="914400" lvl="1" indent="-342900" algn="l">
              <a:lnSpc>
                <a:spcPct val="90000"/>
              </a:lnSpc>
              <a:spcBef>
                <a:spcPts val="400"/>
              </a:spcBef>
              <a:spcAft>
                <a:spcPts val="0"/>
              </a:spcAft>
              <a:buSzPts val="1800"/>
              <a:buChar char="○"/>
              <a:defRPr/>
            </a:lvl2pPr>
            <a:lvl3pPr marL="1371600" lvl="2" indent="-342900" algn="l">
              <a:lnSpc>
                <a:spcPct val="90000"/>
              </a:lnSpc>
              <a:spcBef>
                <a:spcPts val="900"/>
              </a:spcBef>
              <a:spcAft>
                <a:spcPts val="0"/>
              </a:spcAft>
              <a:buSzPts val="1800"/>
              <a:buChar char="■"/>
              <a:defRPr/>
            </a:lvl3pPr>
            <a:lvl4pPr marL="1828800" lvl="3" indent="-342900" algn="l">
              <a:lnSpc>
                <a:spcPct val="90000"/>
              </a:lnSpc>
              <a:spcBef>
                <a:spcPts val="900"/>
              </a:spcBef>
              <a:spcAft>
                <a:spcPts val="0"/>
              </a:spcAft>
              <a:buSzPts val="1800"/>
              <a:buChar char="●"/>
              <a:defRPr/>
            </a:lvl4pPr>
            <a:lvl5pPr marL="2286000" lvl="4" indent="-342900" algn="l">
              <a:lnSpc>
                <a:spcPct val="90000"/>
              </a:lnSpc>
              <a:spcBef>
                <a:spcPts val="900"/>
              </a:spcBef>
              <a:spcAft>
                <a:spcPts val="0"/>
              </a:spcAft>
              <a:buSzPts val="1800"/>
              <a:buChar char="○"/>
              <a:defRPr/>
            </a:lvl5pPr>
            <a:lvl6pPr marL="2743200" lvl="5" indent="-342900" algn="l">
              <a:lnSpc>
                <a:spcPct val="115000"/>
              </a:lnSpc>
              <a:spcBef>
                <a:spcPts val="900"/>
              </a:spcBef>
              <a:spcAft>
                <a:spcPts val="0"/>
              </a:spcAft>
              <a:buClr>
                <a:schemeClr val="dk1"/>
              </a:buClr>
              <a:buSzPts val="1800"/>
              <a:buChar char="■"/>
              <a:defRPr/>
            </a:lvl6pPr>
            <a:lvl7pPr marL="3200400" lvl="6" indent="-342900" algn="l">
              <a:lnSpc>
                <a:spcPct val="115000"/>
              </a:lnSpc>
              <a:spcBef>
                <a:spcPts val="900"/>
              </a:spcBef>
              <a:spcAft>
                <a:spcPts val="0"/>
              </a:spcAft>
              <a:buClr>
                <a:schemeClr val="dk1"/>
              </a:buClr>
              <a:buSzPts val="1800"/>
              <a:buChar char="●"/>
              <a:defRPr/>
            </a:lvl7pPr>
            <a:lvl8pPr marL="3657600" lvl="7" indent="-342900" algn="l">
              <a:lnSpc>
                <a:spcPct val="115000"/>
              </a:lnSpc>
              <a:spcBef>
                <a:spcPts val="900"/>
              </a:spcBef>
              <a:spcAft>
                <a:spcPts val="0"/>
              </a:spcAft>
              <a:buClr>
                <a:schemeClr val="dk1"/>
              </a:buClr>
              <a:buSzPts val="1800"/>
              <a:buChar char="○"/>
              <a:defRPr/>
            </a:lvl8pPr>
            <a:lvl9pPr marL="4114800" lvl="8" indent="-342900" algn="l">
              <a:lnSpc>
                <a:spcPct val="115000"/>
              </a:lnSpc>
              <a:spcBef>
                <a:spcPts val="900"/>
              </a:spcBef>
              <a:spcAft>
                <a:spcPts val="900"/>
              </a:spcAft>
              <a:buClr>
                <a:schemeClr val="dk1"/>
              </a:buClr>
              <a:buSzPts val="1800"/>
              <a:buChar char="■"/>
              <a:defRPr/>
            </a:lvl9pPr>
          </a:lstStyle>
          <a:p>
            <a:endParaRP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Light left">
  <p:cSld name="Blank White_1_1_1_1_1_1_1_2_1_1_2">
    <p:spTree>
      <p:nvGrpSpPr>
        <p:cNvPr id="1" name="Shape 53"/>
        <p:cNvGrpSpPr/>
        <p:nvPr/>
      </p:nvGrpSpPr>
      <p:grpSpPr>
        <a:xfrm>
          <a:off x="0" y="0"/>
          <a:ext cx="0" cy="0"/>
          <a:chOff x="0" y="0"/>
          <a:chExt cx="0" cy="0"/>
        </a:xfrm>
      </p:grpSpPr>
      <p:sp>
        <p:nvSpPr>
          <p:cNvPr id="54" name="Google Shape;54;p278"/>
          <p:cNvSpPr txBox="1">
            <a:spLocks noGrp="1"/>
          </p:cNvSpPr>
          <p:nvPr>
            <p:ph type="title"/>
          </p:nvPr>
        </p:nvSpPr>
        <p:spPr>
          <a:xfrm>
            <a:off x="685800" y="507132"/>
            <a:ext cx="7236900" cy="81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55" name="Google Shape;55;p278"/>
          <p:cNvSpPr txBox="1">
            <a:spLocks noGrp="1"/>
          </p:cNvSpPr>
          <p:nvPr>
            <p:ph type="subTitle" idx="1"/>
          </p:nvPr>
        </p:nvSpPr>
        <p:spPr>
          <a:xfrm>
            <a:off x="685800" y="1518300"/>
            <a:ext cx="7236900" cy="362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800"/>
              <a:buFont typeface="Inter"/>
              <a:buNone/>
              <a:defRPr>
                <a:latin typeface="Inter"/>
                <a:ea typeface="Inter"/>
                <a:cs typeface="Inter"/>
                <a:sym typeface="Inter"/>
              </a:defRPr>
            </a:lvl1pPr>
            <a:lvl2pPr lvl="1"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2pPr>
            <a:lvl3pPr lvl="2"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3pPr>
            <a:lvl4pPr lvl="3"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4pPr>
            <a:lvl5pPr lvl="4"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5pPr>
            <a:lvl6pPr lvl="5"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6pPr>
            <a:lvl7pPr lvl="6"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7pPr>
            <a:lvl8pPr lvl="7"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8pPr>
            <a:lvl9pPr lvl="8" algn="l">
              <a:lnSpc>
                <a:spcPct val="100000"/>
              </a:lnSpc>
              <a:spcBef>
                <a:spcPts val="800"/>
              </a:spcBef>
              <a:spcAft>
                <a:spcPts val="800"/>
              </a:spcAft>
              <a:buClr>
                <a:schemeClr val="dk1"/>
              </a:buClr>
              <a:buSzPts val="1800"/>
              <a:buFont typeface="Inter"/>
              <a:buNone/>
              <a:defRPr>
                <a:solidFill>
                  <a:schemeClr val="dk1"/>
                </a:solidFill>
                <a:latin typeface="Inter"/>
                <a:ea typeface="Inter"/>
                <a:cs typeface="Inter"/>
                <a:sym typeface="Inter"/>
              </a:defRPr>
            </a:lvl9pPr>
          </a:lstStyle>
          <a:p>
            <a:endParaRPr/>
          </a:p>
        </p:txBody>
      </p:sp>
      <p:sp>
        <p:nvSpPr>
          <p:cNvPr id="56" name="Google Shape;56;p278"/>
          <p:cNvSpPr txBox="1">
            <a:spLocks noGrp="1"/>
          </p:cNvSpPr>
          <p:nvPr>
            <p:ph type="body" idx="2"/>
          </p:nvPr>
        </p:nvSpPr>
        <p:spPr>
          <a:xfrm>
            <a:off x="685800" y="1831950"/>
            <a:ext cx="7236900" cy="28968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0"/>
              </a:spcBef>
              <a:spcAft>
                <a:spcPts val="0"/>
              </a:spcAft>
              <a:buClr>
                <a:schemeClr val="dk1"/>
              </a:buClr>
              <a:buSzPts val="1600"/>
              <a:buFont typeface="Inter"/>
              <a:buChar char="●"/>
              <a:defRPr>
                <a:solidFill>
                  <a:schemeClr val="dk1"/>
                </a:solidFill>
                <a:latin typeface="Inter"/>
                <a:ea typeface="Inter"/>
                <a:cs typeface="Inter"/>
                <a:sym typeface="Inter"/>
              </a:defRPr>
            </a:lvl1pPr>
            <a:lvl2pPr marL="914400" lvl="1" indent="-342900" algn="l">
              <a:lnSpc>
                <a:spcPct val="115000"/>
              </a:lnSpc>
              <a:spcBef>
                <a:spcPts val="800"/>
              </a:spcBef>
              <a:spcAft>
                <a:spcPts val="0"/>
              </a:spcAft>
              <a:buClr>
                <a:schemeClr val="dk1"/>
              </a:buClr>
              <a:buSzPts val="1800"/>
              <a:buFont typeface="Inter"/>
              <a:buChar char="○"/>
              <a:defRPr>
                <a:solidFill>
                  <a:schemeClr val="dk1"/>
                </a:solidFill>
                <a:latin typeface="Inter"/>
                <a:ea typeface="Inter"/>
                <a:cs typeface="Inter"/>
                <a:sym typeface="Inter"/>
              </a:defRPr>
            </a:lvl2pPr>
            <a:lvl3pPr marL="1371600" lvl="2"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3pPr>
            <a:lvl4pPr marL="1828800" lvl="3"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4pPr>
            <a:lvl5pPr marL="2286000" lvl="4"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5pPr>
            <a:lvl6pPr marL="2743200" lvl="5"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6pPr>
            <a:lvl7pPr marL="3200400" lvl="6"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7pPr>
            <a:lvl8pPr marL="3657600" lvl="7"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8pPr>
            <a:lvl9pPr marL="4114800" lvl="8" indent="-342900" algn="l">
              <a:lnSpc>
                <a:spcPct val="115000"/>
              </a:lnSpc>
              <a:spcBef>
                <a:spcPts val="800"/>
              </a:spcBef>
              <a:spcAft>
                <a:spcPts val="800"/>
              </a:spcAft>
              <a:buClr>
                <a:schemeClr val="dk1"/>
              </a:buClr>
              <a:buSzPts val="1800"/>
              <a:buFont typeface="Inter"/>
              <a:buChar char="ᐨ"/>
              <a:defRPr>
                <a:solidFill>
                  <a:schemeClr val="dk1"/>
                </a:solidFill>
                <a:latin typeface="Inter"/>
                <a:ea typeface="Inter"/>
                <a:cs typeface="Inter"/>
                <a:sym typeface="Inter"/>
              </a:defRPr>
            </a:lvl9pPr>
          </a:lstStyle>
          <a:p>
            <a:endParaRPr/>
          </a:p>
        </p:txBody>
      </p:sp>
      <p:pic>
        <p:nvPicPr>
          <p:cNvPr id="57" name="Google Shape;57;p278"/>
          <p:cNvPicPr preferRelativeResize="0"/>
          <p:nvPr/>
        </p:nvPicPr>
        <p:blipFill rotWithShape="1">
          <a:blip r:embed="rId2">
            <a:alphaModFix/>
          </a:blip>
          <a:srcRect t="29" b="28"/>
          <a:stretch/>
        </p:blipFill>
        <p:spPr>
          <a:xfrm>
            <a:off x="8183300" y="4690754"/>
            <a:ext cx="705625" cy="242596"/>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Speaker bio 1">
  <p:cSld name="CUSTOM_2_1">
    <p:spTree>
      <p:nvGrpSpPr>
        <p:cNvPr id="1" name="Shape 397"/>
        <p:cNvGrpSpPr/>
        <p:nvPr/>
      </p:nvGrpSpPr>
      <p:grpSpPr>
        <a:xfrm>
          <a:off x="0" y="0"/>
          <a:ext cx="0" cy="0"/>
          <a:chOff x="0" y="0"/>
          <a:chExt cx="0" cy="0"/>
        </a:xfrm>
      </p:grpSpPr>
      <p:sp>
        <p:nvSpPr>
          <p:cNvPr id="398" name="Google Shape;398;p415"/>
          <p:cNvSpPr/>
          <p:nvPr/>
        </p:nvSpPr>
        <p:spPr>
          <a:xfrm>
            <a:off x="0" y="0"/>
            <a:ext cx="35736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99" name="Google Shape;399;p415"/>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400" name="Google Shape;400;p415"/>
          <p:cNvSpPr txBox="1">
            <a:spLocks noGrp="1"/>
          </p:cNvSpPr>
          <p:nvPr>
            <p:ph type="title"/>
          </p:nvPr>
        </p:nvSpPr>
        <p:spPr>
          <a:xfrm>
            <a:off x="494325" y="1159373"/>
            <a:ext cx="2581800" cy="5175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Clr>
                <a:srgbClr val="FFFFFF"/>
              </a:buClr>
              <a:buSzPts val="2300"/>
              <a:buNone/>
              <a:defRPr sz="2300">
                <a:solidFill>
                  <a:srgbClr val="FFFFFF"/>
                </a:solidFill>
              </a:defRPr>
            </a:lvl1pPr>
            <a:lvl2pPr lvl="1" algn="l">
              <a:lnSpc>
                <a:spcPct val="115000"/>
              </a:lnSpc>
              <a:spcBef>
                <a:spcPts val="0"/>
              </a:spcBef>
              <a:spcAft>
                <a:spcPts val="0"/>
              </a:spcAft>
              <a:buSzPts val="2700"/>
              <a:buNone/>
              <a:defRPr sz="2700"/>
            </a:lvl2pPr>
            <a:lvl3pPr lvl="2" algn="l">
              <a:lnSpc>
                <a:spcPct val="115000"/>
              </a:lnSpc>
              <a:spcBef>
                <a:spcPts val="0"/>
              </a:spcBef>
              <a:spcAft>
                <a:spcPts val="0"/>
              </a:spcAft>
              <a:buSzPts val="2700"/>
              <a:buNone/>
              <a:defRPr sz="2700"/>
            </a:lvl3pPr>
            <a:lvl4pPr lvl="3" algn="l">
              <a:lnSpc>
                <a:spcPct val="115000"/>
              </a:lnSpc>
              <a:spcBef>
                <a:spcPts val="0"/>
              </a:spcBef>
              <a:spcAft>
                <a:spcPts val="0"/>
              </a:spcAft>
              <a:buSzPts val="2700"/>
              <a:buNone/>
              <a:defRPr sz="2700"/>
            </a:lvl4pPr>
            <a:lvl5pPr lvl="4" algn="l">
              <a:lnSpc>
                <a:spcPct val="115000"/>
              </a:lnSpc>
              <a:spcBef>
                <a:spcPts val="0"/>
              </a:spcBef>
              <a:spcAft>
                <a:spcPts val="0"/>
              </a:spcAft>
              <a:buSzPts val="2700"/>
              <a:buNone/>
              <a:defRPr sz="2700"/>
            </a:lvl5pPr>
            <a:lvl6pPr lvl="5" algn="l">
              <a:lnSpc>
                <a:spcPct val="115000"/>
              </a:lnSpc>
              <a:spcBef>
                <a:spcPts val="0"/>
              </a:spcBef>
              <a:spcAft>
                <a:spcPts val="0"/>
              </a:spcAft>
              <a:buSzPts val="2700"/>
              <a:buNone/>
              <a:defRPr sz="2700"/>
            </a:lvl6pPr>
            <a:lvl7pPr lvl="6" algn="l">
              <a:lnSpc>
                <a:spcPct val="115000"/>
              </a:lnSpc>
              <a:spcBef>
                <a:spcPts val="0"/>
              </a:spcBef>
              <a:spcAft>
                <a:spcPts val="0"/>
              </a:spcAft>
              <a:buSzPts val="2700"/>
              <a:buNone/>
              <a:defRPr sz="2700"/>
            </a:lvl7pPr>
            <a:lvl8pPr lvl="7" algn="l">
              <a:lnSpc>
                <a:spcPct val="115000"/>
              </a:lnSpc>
              <a:spcBef>
                <a:spcPts val="0"/>
              </a:spcBef>
              <a:spcAft>
                <a:spcPts val="0"/>
              </a:spcAft>
              <a:buSzPts val="2700"/>
              <a:buNone/>
              <a:defRPr sz="2700"/>
            </a:lvl8pPr>
            <a:lvl9pPr lvl="8" algn="l">
              <a:lnSpc>
                <a:spcPct val="115000"/>
              </a:lnSpc>
              <a:spcBef>
                <a:spcPts val="0"/>
              </a:spcBef>
              <a:spcAft>
                <a:spcPts val="0"/>
              </a:spcAft>
              <a:buSzPts val="2700"/>
              <a:buNone/>
              <a:defRPr sz="2700"/>
            </a:lvl9pPr>
          </a:lstStyle>
          <a:p>
            <a:endParaRPr/>
          </a:p>
        </p:txBody>
      </p:sp>
      <p:sp>
        <p:nvSpPr>
          <p:cNvPr id="401" name="Google Shape;401;p415"/>
          <p:cNvSpPr txBox="1">
            <a:spLocks noGrp="1"/>
          </p:cNvSpPr>
          <p:nvPr>
            <p:ph type="subTitle" idx="1"/>
          </p:nvPr>
        </p:nvSpPr>
        <p:spPr>
          <a:xfrm>
            <a:off x="538275" y="3467382"/>
            <a:ext cx="2493900" cy="5175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FFFFFF"/>
              </a:buClr>
              <a:buSzPts val="1300"/>
              <a:buNone/>
              <a:defRPr sz="1300">
                <a:solidFill>
                  <a:srgbClr val="FFFFFF"/>
                </a:solidFill>
              </a:defRPr>
            </a:lvl1pPr>
            <a:lvl2pPr lvl="1" algn="l">
              <a:lnSpc>
                <a:spcPct val="115000"/>
              </a:lnSpc>
              <a:spcBef>
                <a:spcPts val="800"/>
              </a:spcBef>
              <a:spcAft>
                <a:spcPts val="0"/>
              </a:spcAft>
              <a:buSzPts val="1300"/>
              <a:buNone/>
              <a:defRPr sz="1300"/>
            </a:lvl2pPr>
            <a:lvl3pPr lvl="2" algn="l">
              <a:lnSpc>
                <a:spcPct val="115000"/>
              </a:lnSpc>
              <a:spcBef>
                <a:spcPts val="800"/>
              </a:spcBef>
              <a:spcAft>
                <a:spcPts val="0"/>
              </a:spcAft>
              <a:buSzPts val="1300"/>
              <a:buNone/>
              <a:defRPr sz="1300"/>
            </a:lvl3pPr>
            <a:lvl4pPr lvl="3" algn="l">
              <a:lnSpc>
                <a:spcPct val="115000"/>
              </a:lnSpc>
              <a:spcBef>
                <a:spcPts val="800"/>
              </a:spcBef>
              <a:spcAft>
                <a:spcPts val="0"/>
              </a:spcAft>
              <a:buSzPts val="1300"/>
              <a:buNone/>
              <a:defRPr sz="1300"/>
            </a:lvl4pPr>
            <a:lvl5pPr lvl="4" algn="l">
              <a:lnSpc>
                <a:spcPct val="115000"/>
              </a:lnSpc>
              <a:spcBef>
                <a:spcPts val="800"/>
              </a:spcBef>
              <a:spcAft>
                <a:spcPts val="0"/>
              </a:spcAft>
              <a:buSzPts val="1300"/>
              <a:buNone/>
              <a:defRPr sz="1300"/>
            </a:lvl5pPr>
            <a:lvl6pPr lvl="5" algn="l">
              <a:lnSpc>
                <a:spcPct val="115000"/>
              </a:lnSpc>
              <a:spcBef>
                <a:spcPts val="800"/>
              </a:spcBef>
              <a:spcAft>
                <a:spcPts val="0"/>
              </a:spcAft>
              <a:buSzPts val="1300"/>
              <a:buNone/>
              <a:defRPr sz="1300"/>
            </a:lvl6pPr>
            <a:lvl7pPr lvl="6" algn="l">
              <a:lnSpc>
                <a:spcPct val="115000"/>
              </a:lnSpc>
              <a:spcBef>
                <a:spcPts val="800"/>
              </a:spcBef>
              <a:spcAft>
                <a:spcPts val="0"/>
              </a:spcAft>
              <a:buSzPts val="1300"/>
              <a:buNone/>
              <a:defRPr sz="1300"/>
            </a:lvl7pPr>
            <a:lvl8pPr lvl="7" algn="l">
              <a:lnSpc>
                <a:spcPct val="115000"/>
              </a:lnSpc>
              <a:spcBef>
                <a:spcPts val="800"/>
              </a:spcBef>
              <a:spcAft>
                <a:spcPts val="0"/>
              </a:spcAft>
              <a:buSzPts val="1300"/>
              <a:buNone/>
              <a:defRPr sz="1300"/>
            </a:lvl8pPr>
            <a:lvl9pPr lvl="8" algn="l">
              <a:lnSpc>
                <a:spcPct val="115000"/>
              </a:lnSpc>
              <a:spcBef>
                <a:spcPts val="800"/>
              </a:spcBef>
              <a:spcAft>
                <a:spcPts val="800"/>
              </a:spcAft>
              <a:buSzPts val="1300"/>
              <a:buNone/>
              <a:defRPr sz="1300"/>
            </a:lvl9pPr>
          </a:lstStyle>
          <a:p>
            <a:endParaRPr/>
          </a:p>
        </p:txBody>
      </p:sp>
      <p:sp>
        <p:nvSpPr>
          <p:cNvPr id="402" name="Google Shape;402;p415"/>
          <p:cNvSpPr txBox="1">
            <a:spLocks noGrp="1"/>
          </p:cNvSpPr>
          <p:nvPr>
            <p:ph type="subTitle" idx="2"/>
          </p:nvPr>
        </p:nvSpPr>
        <p:spPr>
          <a:xfrm>
            <a:off x="4357191" y="997153"/>
            <a:ext cx="4104300" cy="33165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dk1"/>
              </a:buClr>
              <a:buSzPts val="1400"/>
              <a:buFont typeface="Inter"/>
              <a:buNone/>
              <a:defRPr sz="1400">
                <a:solidFill>
                  <a:schemeClr val="dk1"/>
                </a:solidFill>
                <a:latin typeface="Inter"/>
                <a:ea typeface="Inter"/>
                <a:cs typeface="Inter"/>
                <a:sym typeface="Inter"/>
              </a:defRPr>
            </a:lvl1pPr>
            <a:lvl2pPr lvl="1" algn="l">
              <a:lnSpc>
                <a:spcPct val="115000"/>
              </a:lnSpc>
              <a:spcBef>
                <a:spcPts val="800"/>
              </a:spcBef>
              <a:spcAft>
                <a:spcPts val="0"/>
              </a:spcAft>
              <a:buSzPts val="1400"/>
              <a:buNone/>
              <a:defRPr sz="1400"/>
            </a:lvl2pPr>
            <a:lvl3pPr lvl="2" algn="l">
              <a:lnSpc>
                <a:spcPct val="115000"/>
              </a:lnSpc>
              <a:spcBef>
                <a:spcPts val="800"/>
              </a:spcBef>
              <a:spcAft>
                <a:spcPts val="0"/>
              </a:spcAft>
              <a:buSzPts val="1400"/>
              <a:buNone/>
              <a:defRPr sz="1400"/>
            </a:lvl3pPr>
            <a:lvl4pPr lvl="3" algn="l">
              <a:lnSpc>
                <a:spcPct val="115000"/>
              </a:lnSpc>
              <a:spcBef>
                <a:spcPts val="800"/>
              </a:spcBef>
              <a:spcAft>
                <a:spcPts val="0"/>
              </a:spcAft>
              <a:buSzPts val="1400"/>
              <a:buNone/>
              <a:defRPr sz="1400"/>
            </a:lvl4pPr>
            <a:lvl5pPr lvl="4" algn="l">
              <a:lnSpc>
                <a:spcPct val="115000"/>
              </a:lnSpc>
              <a:spcBef>
                <a:spcPts val="800"/>
              </a:spcBef>
              <a:spcAft>
                <a:spcPts val="0"/>
              </a:spcAft>
              <a:buSzPts val="1400"/>
              <a:buNone/>
              <a:defRPr sz="1400"/>
            </a:lvl5pPr>
            <a:lvl6pPr lvl="5" algn="l">
              <a:lnSpc>
                <a:spcPct val="115000"/>
              </a:lnSpc>
              <a:spcBef>
                <a:spcPts val="800"/>
              </a:spcBef>
              <a:spcAft>
                <a:spcPts val="0"/>
              </a:spcAft>
              <a:buSzPts val="1400"/>
              <a:buNone/>
              <a:defRPr sz="1400"/>
            </a:lvl6pPr>
            <a:lvl7pPr lvl="6" algn="l">
              <a:lnSpc>
                <a:spcPct val="115000"/>
              </a:lnSpc>
              <a:spcBef>
                <a:spcPts val="800"/>
              </a:spcBef>
              <a:spcAft>
                <a:spcPts val="0"/>
              </a:spcAft>
              <a:buSzPts val="1400"/>
              <a:buNone/>
              <a:defRPr sz="1400"/>
            </a:lvl7pPr>
            <a:lvl8pPr lvl="7" algn="l">
              <a:lnSpc>
                <a:spcPct val="115000"/>
              </a:lnSpc>
              <a:spcBef>
                <a:spcPts val="800"/>
              </a:spcBef>
              <a:spcAft>
                <a:spcPts val="0"/>
              </a:spcAft>
              <a:buSzPts val="1400"/>
              <a:buNone/>
              <a:defRPr sz="1400"/>
            </a:lvl8pPr>
            <a:lvl9pPr lvl="8" algn="l">
              <a:lnSpc>
                <a:spcPct val="115000"/>
              </a:lnSpc>
              <a:spcBef>
                <a:spcPts val="800"/>
              </a:spcBef>
              <a:spcAft>
                <a:spcPts val="800"/>
              </a:spcAft>
              <a:buSzPts val="1400"/>
              <a:buNone/>
              <a:defRPr sz="1400"/>
            </a:lvl9pPr>
          </a:lstStyle>
          <a:p>
            <a:endParaRPr/>
          </a:p>
        </p:txBody>
      </p:sp>
      <p:pic>
        <p:nvPicPr>
          <p:cNvPr id="403" name="Google Shape;403;p415"/>
          <p:cNvPicPr preferRelativeResize="0"/>
          <p:nvPr/>
        </p:nvPicPr>
        <p:blipFill rotWithShape="1">
          <a:blip r:embed="rId3">
            <a:alphaModFix/>
          </a:blip>
          <a:srcRect t="29" b="28"/>
          <a:stretch/>
        </p:blipFill>
        <p:spPr>
          <a:xfrm>
            <a:off x="8183300" y="4690754"/>
            <a:ext cx="705625" cy="242596"/>
          </a:xfrm>
          <a:prstGeom prst="rect">
            <a:avLst/>
          </a:prstGeom>
          <a:noFill/>
          <a:ln>
            <a:noFill/>
          </a:ln>
        </p:spPr>
      </p:pic>
    </p:spTree>
  </p:cSld>
  <p:clrMapOvr>
    <a:masterClrMapping/>
  </p:clrMapOvr>
  <p:extLst>
    <p:ext uri="{DCECCB84-F9BA-43D5-87BE-67443E8EF086}">
      <p15:sldGuideLst xmlns:p15="http://schemas.microsoft.com/office/powerpoint/2012/main">
        <p15:guide id="1" pos="360">
          <p15:clr>
            <a:srgbClr val="E46962"/>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Body slide - left aligned, two-lines">
  <p:cSld name="Blank White_1_1_1_1_1_1_1_2_1_1_3">
    <p:spTree>
      <p:nvGrpSpPr>
        <p:cNvPr id="1" name="Shape 404"/>
        <p:cNvGrpSpPr/>
        <p:nvPr/>
      </p:nvGrpSpPr>
      <p:grpSpPr>
        <a:xfrm>
          <a:off x="0" y="0"/>
          <a:ext cx="0" cy="0"/>
          <a:chOff x="0" y="0"/>
          <a:chExt cx="0" cy="0"/>
        </a:xfrm>
      </p:grpSpPr>
      <p:sp>
        <p:nvSpPr>
          <p:cNvPr id="405" name="Google Shape;405;p416"/>
          <p:cNvSpPr txBox="1">
            <a:spLocks noGrp="1"/>
          </p:cNvSpPr>
          <p:nvPr>
            <p:ph type="title"/>
          </p:nvPr>
        </p:nvSpPr>
        <p:spPr>
          <a:xfrm>
            <a:off x="571500" y="475955"/>
            <a:ext cx="7236900" cy="81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400"/>
              <a:buFont typeface="Inter ExtraBold"/>
              <a:buNone/>
              <a:defRPr sz="2400">
                <a:latin typeface="Inter ExtraBold"/>
                <a:ea typeface="Inter ExtraBold"/>
                <a:cs typeface="Inter ExtraBold"/>
                <a:sym typeface="Inter ExtraBold"/>
              </a:defRPr>
            </a:lvl1pPr>
            <a:lvl2pPr lvl="1" algn="l">
              <a:lnSpc>
                <a:spcPct val="100000"/>
              </a:lnSpc>
              <a:spcBef>
                <a:spcPts val="0"/>
              </a:spcBef>
              <a:spcAft>
                <a:spcPts val="0"/>
              </a:spcAft>
              <a:buSzPts val="2800"/>
              <a:buFont typeface="Inter"/>
              <a:buNone/>
              <a:defRPr>
                <a:latin typeface="Inter"/>
                <a:ea typeface="Inter"/>
                <a:cs typeface="Inter"/>
                <a:sym typeface="Inter"/>
              </a:defRPr>
            </a:lvl2pPr>
            <a:lvl3pPr lvl="2" algn="l">
              <a:lnSpc>
                <a:spcPct val="100000"/>
              </a:lnSpc>
              <a:spcBef>
                <a:spcPts val="0"/>
              </a:spcBef>
              <a:spcAft>
                <a:spcPts val="0"/>
              </a:spcAft>
              <a:buSzPts val="2800"/>
              <a:buFont typeface="Inter"/>
              <a:buNone/>
              <a:defRPr>
                <a:latin typeface="Inter"/>
                <a:ea typeface="Inter"/>
                <a:cs typeface="Inter"/>
                <a:sym typeface="Inter"/>
              </a:defRPr>
            </a:lvl3pPr>
            <a:lvl4pPr lvl="3" algn="l">
              <a:lnSpc>
                <a:spcPct val="100000"/>
              </a:lnSpc>
              <a:spcBef>
                <a:spcPts val="0"/>
              </a:spcBef>
              <a:spcAft>
                <a:spcPts val="0"/>
              </a:spcAft>
              <a:buSzPts val="2800"/>
              <a:buFont typeface="Inter"/>
              <a:buNone/>
              <a:defRPr>
                <a:latin typeface="Inter"/>
                <a:ea typeface="Inter"/>
                <a:cs typeface="Inter"/>
                <a:sym typeface="Inter"/>
              </a:defRPr>
            </a:lvl4pPr>
            <a:lvl5pPr lvl="4" algn="l">
              <a:lnSpc>
                <a:spcPct val="100000"/>
              </a:lnSpc>
              <a:spcBef>
                <a:spcPts val="0"/>
              </a:spcBef>
              <a:spcAft>
                <a:spcPts val="0"/>
              </a:spcAft>
              <a:buSzPts val="2800"/>
              <a:buFont typeface="Inter"/>
              <a:buNone/>
              <a:defRPr>
                <a:latin typeface="Inter"/>
                <a:ea typeface="Inter"/>
                <a:cs typeface="Inter"/>
                <a:sym typeface="Inter"/>
              </a:defRPr>
            </a:lvl5pPr>
            <a:lvl6pPr lvl="5" algn="l">
              <a:lnSpc>
                <a:spcPct val="100000"/>
              </a:lnSpc>
              <a:spcBef>
                <a:spcPts val="0"/>
              </a:spcBef>
              <a:spcAft>
                <a:spcPts val="0"/>
              </a:spcAft>
              <a:buSzPts val="2800"/>
              <a:buFont typeface="Inter"/>
              <a:buNone/>
              <a:defRPr>
                <a:latin typeface="Inter"/>
                <a:ea typeface="Inter"/>
                <a:cs typeface="Inter"/>
                <a:sym typeface="Inter"/>
              </a:defRPr>
            </a:lvl6pPr>
            <a:lvl7pPr lvl="6" algn="l">
              <a:lnSpc>
                <a:spcPct val="100000"/>
              </a:lnSpc>
              <a:spcBef>
                <a:spcPts val="0"/>
              </a:spcBef>
              <a:spcAft>
                <a:spcPts val="0"/>
              </a:spcAft>
              <a:buSzPts val="2800"/>
              <a:buFont typeface="Inter"/>
              <a:buNone/>
              <a:defRPr>
                <a:latin typeface="Inter"/>
                <a:ea typeface="Inter"/>
                <a:cs typeface="Inter"/>
                <a:sym typeface="Inter"/>
              </a:defRPr>
            </a:lvl7pPr>
            <a:lvl8pPr lvl="7" algn="l">
              <a:lnSpc>
                <a:spcPct val="100000"/>
              </a:lnSpc>
              <a:spcBef>
                <a:spcPts val="0"/>
              </a:spcBef>
              <a:spcAft>
                <a:spcPts val="0"/>
              </a:spcAft>
              <a:buSzPts val="2800"/>
              <a:buFont typeface="Inter"/>
              <a:buNone/>
              <a:defRPr>
                <a:latin typeface="Inter"/>
                <a:ea typeface="Inter"/>
                <a:cs typeface="Inter"/>
                <a:sym typeface="Inter"/>
              </a:defRPr>
            </a:lvl8pPr>
            <a:lvl9pPr lvl="8" algn="l">
              <a:lnSpc>
                <a:spcPct val="100000"/>
              </a:lnSpc>
              <a:spcBef>
                <a:spcPts val="0"/>
              </a:spcBef>
              <a:spcAft>
                <a:spcPts val="0"/>
              </a:spcAft>
              <a:buSzPts val="2800"/>
              <a:buFont typeface="Inter"/>
              <a:buNone/>
              <a:defRPr>
                <a:latin typeface="Inter"/>
                <a:ea typeface="Inter"/>
                <a:cs typeface="Inter"/>
                <a:sym typeface="Inter"/>
              </a:defRPr>
            </a:lvl9pPr>
          </a:lstStyle>
          <a:p>
            <a:endParaRPr/>
          </a:p>
        </p:txBody>
      </p:sp>
      <p:sp>
        <p:nvSpPr>
          <p:cNvPr id="406" name="Google Shape;406;p416"/>
          <p:cNvSpPr txBox="1">
            <a:spLocks noGrp="1"/>
          </p:cNvSpPr>
          <p:nvPr>
            <p:ph type="subTitle" idx="1"/>
          </p:nvPr>
        </p:nvSpPr>
        <p:spPr>
          <a:xfrm>
            <a:off x="571500" y="1286263"/>
            <a:ext cx="6192000" cy="3621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SzPts val="1800"/>
              <a:buFont typeface="Inter"/>
              <a:buNone/>
              <a:defRPr>
                <a:latin typeface="Inter"/>
                <a:ea typeface="Inter"/>
                <a:cs typeface="Inter"/>
                <a:sym typeface="Inter"/>
              </a:defRPr>
            </a:lvl1pPr>
            <a:lvl2pPr lvl="1" algn="l">
              <a:lnSpc>
                <a:spcPct val="115000"/>
              </a:lnSpc>
              <a:spcBef>
                <a:spcPts val="900"/>
              </a:spcBef>
              <a:spcAft>
                <a:spcPts val="0"/>
              </a:spcAft>
              <a:buClr>
                <a:schemeClr val="dk1"/>
              </a:buClr>
              <a:buSzPts val="1800"/>
              <a:buFont typeface="Inter"/>
              <a:buNone/>
              <a:defRPr>
                <a:solidFill>
                  <a:schemeClr val="dk1"/>
                </a:solidFill>
                <a:latin typeface="Inter"/>
                <a:ea typeface="Inter"/>
                <a:cs typeface="Inter"/>
                <a:sym typeface="Inter"/>
              </a:defRPr>
            </a:lvl2pPr>
            <a:lvl3pPr lvl="2" algn="l">
              <a:lnSpc>
                <a:spcPct val="115000"/>
              </a:lnSpc>
              <a:spcBef>
                <a:spcPts val="900"/>
              </a:spcBef>
              <a:spcAft>
                <a:spcPts val="0"/>
              </a:spcAft>
              <a:buClr>
                <a:schemeClr val="dk1"/>
              </a:buClr>
              <a:buSzPts val="1800"/>
              <a:buFont typeface="Inter"/>
              <a:buNone/>
              <a:defRPr>
                <a:solidFill>
                  <a:schemeClr val="dk1"/>
                </a:solidFill>
                <a:latin typeface="Inter"/>
                <a:ea typeface="Inter"/>
                <a:cs typeface="Inter"/>
                <a:sym typeface="Inter"/>
              </a:defRPr>
            </a:lvl3pPr>
            <a:lvl4pPr lvl="3" algn="l">
              <a:lnSpc>
                <a:spcPct val="115000"/>
              </a:lnSpc>
              <a:spcBef>
                <a:spcPts val="900"/>
              </a:spcBef>
              <a:spcAft>
                <a:spcPts val="0"/>
              </a:spcAft>
              <a:buClr>
                <a:schemeClr val="dk1"/>
              </a:buClr>
              <a:buSzPts val="1800"/>
              <a:buFont typeface="Inter"/>
              <a:buNone/>
              <a:defRPr>
                <a:solidFill>
                  <a:schemeClr val="dk1"/>
                </a:solidFill>
                <a:latin typeface="Inter"/>
                <a:ea typeface="Inter"/>
                <a:cs typeface="Inter"/>
                <a:sym typeface="Inter"/>
              </a:defRPr>
            </a:lvl4pPr>
            <a:lvl5pPr lvl="4" algn="l">
              <a:lnSpc>
                <a:spcPct val="115000"/>
              </a:lnSpc>
              <a:spcBef>
                <a:spcPts val="900"/>
              </a:spcBef>
              <a:spcAft>
                <a:spcPts val="0"/>
              </a:spcAft>
              <a:buClr>
                <a:schemeClr val="dk1"/>
              </a:buClr>
              <a:buSzPts val="1800"/>
              <a:buFont typeface="Inter"/>
              <a:buNone/>
              <a:defRPr>
                <a:solidFill>
                  <a:schemeClr val="dk1"/>
                </a:solidFill>
                <a:latin typeface="Inter"/>
                <a:ea typeface="Inter"/>
                <a:cs typeface="Inter"/>
                <a:sym typeface="Inter"/>
              </a:defRPr>
            </a:lvl5pPr>
            <a:lvl6pPr lvl="5" algn="l">
              <a:lnSpc>
                <a:spcPct val="115000"/>
              </a:lnSpc>
              <a:spcBef>
                <a:spcPts val="900"/>
              </a:spcBef>
              <a:spcAft>
                <a:spcPts val="0"/>
              </a:spcAft>
              <a:buClr>
                <a:schemeClr val="dk1"/>
              </a:buClr>
              <a:buSzPts val="1800"/>
              <a:buFont typeface="Inter"/>
              <a:buNone/>
              <a:defRPr>
                <a:solidFill>
                  <a:schemeClr val="dk1"/>
                </a:solidFill>
                <a:latin typeface="Inter"/>
                <a:ea typeface="Inter"/>
                <a:cs typeface="Inter"/>
                <a:sym typeface="Inter"/>
              </a:defRPr>
            </a:lvl6pPr>
            <a:lvl7pPr lvl="6" algn="l">
              <a:lnSpc>
                <a:spcPct val="115000"/>
              </a:lnSpc>
              <a:spcBef>
                <a:spcPts val="900"/>
              </a:spcBef>
              <a:spcAft>
                <a:spcPts val="0"/>
              </a:spcAft>
              <a:buClr>
                <a:schemeClr val="dk1"/>
              </a:buClr>
              <a:buSzPts val="1800"/>
              <a:buFont typeface="Inter"/>
              <a:buNone/>
              <a:defRPr>
                <a:solidFill>
                  <a:schemeClr val="dk1"/>
                </a:solidFill>
                <a:latin typeface="Inter"/>
                <a:ea typeface="Inter"/>
                <a:cs typeface="Inter"/>
                <a:sym typeface="Inter"/>
              </a:defRPr>
            </a:lvl7pPr>
            <a:lvl8pPr lvl="7" algn="l">
              <a:lnSpc>
                <a:spcPct val="115000"/>
              </a:lnSpc>
              <a:spcBef>
                <a:spcPts val="900"/>
              </a:spcBef>
              <a:spcAft>
                <a:spcPts val="0"/>
              </a:spcAft>
              <a:buClr>
                <a:schemeClr val="dk1"/>
              </a:buClr>
              <a:buSzPts val="1800"/>
              <a:buFont typeface="Inter"/>
              <a:buNone/>
              <a:defRPr>
                <a:solidFill>
                  <a:schemeClr val="dk1"/>
                </a:solidFill>
                <a:latin typeface="Inter"/>
                <a:ea typeface="Inter"/>
                <a:cs typeface="Inter"/>
                <a:sym typeface="Inter"/>
              </a:defRPr>
            </a:lvl8pPr>
            <a:lvl9pPr lvl="8" algn="l">
              <a:lnSpc>
                <a:spcPct val="115000"/>
              </a:lnSpc>
              <a:spcBef>
                <a:spcPts val="900"/>
              </a:spcBef>
              <a:spcAft>
                <a:spcPts val="900"/>
              </a:spcAft>
              <a:buClr>
                <a:schemeClr val="dk1"/>
              </a:buClr>
              <a:buSzPts val="1800"/>
              <a:buFont typeface="Inter"/>
              <a:buNone/>
              <a:defRPr>
                <a:solidFill>
                  <a:schemeClr val="dk1"/>
                </a:solidFill>
                <a:latin typeface="Inter"/>
                <a:ea typeface="Inter"/>
                <a:cs typeface="Inter"/>
                <a:sym typeface="Inter"/>
              </a:defRPr>
            </a:lvl9pPr>
          </a:lstStyle>
          <a:p>
            <a:endParaRPr/>
          </a:p>
        </p:txBody>
      </p:sp>
      <p:sp>
        <p:nvSpPr>
          <p:cNvPr id="407" name="Google Shape;407;p416"/>
          <p:cNvSpPr txBox="1">
            <a:spLocks noGrp="1"/>
          </p:cNvSpPr>
          <p:nvPr>
            <p:ph type="body" idx="2"/>
          </p:nvPr>
        </p:nvSpPr>
        <p:spPr>
          <a:xfrm>
            <a:off x="571500" y="1648429"/>
            <a:ext cx="4678200" cy="28971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0"/>
              </a:spcBef>
              <a:spcAft>
                <a:spcPts val="0"/>
              </a:spcAft>
              <a:buSzPts val="1600"/>
              <a:buFont typeface="Inter"/>
              <a:buChar char="●"/>
              <a:defRPr>
                <a:solidFill>
                  <a:schemeClr val="dk1"/>
                </a:solidFill>
                <a:latin typeface="Inter"/>
                <a:ea typeface="Inter"/>
                <a:cs typeface="Inter"/>
                <a:sym typeface="Inter"/>
              </a:defRPr>
            </a:lvl1pPr>
            <a:lvl2pPr marL="914400" lvl="1" indent="-342900" algn="l">
              <a:lnSpc>
                <a:spcPct val="115000"/>
              </a:lnSpc>
              <a:spcBef>
                <a:spcPts val="900"/>
              </a:spcBef>
              <a:spcAft>
                <a:spcPts val="0"/>
              </a:spcAft>
              <a:buClr>
                <a:schemeClr val="dk1"/>
              </a:buClr>
              <a:buSzPts val="1800"/>
              <a:buFont typeface="Inter"/>
              <a:buChar char="○"/>
              <a:defRPr>
                <a:solidFill>
                  <a:schemeClr val="dk1"/>
                </a:solidFill>
                <a:latin typeface="Inter"/>
                <a:ea typeface="Inter"/>
                <a:cs typeface="Inter"/>
                <a:sym typeface="Inter"/>
              </a:defRPr>
            </a:lvl2pPr>
            <a:lvl3pPr marL="1371600" lvl="2" indent="-342900" algn="l">
              <a:lnSpc>
                <a:spcPct val="115000"/>
              </a:lnSpc>
              <a:spcBef>
                <a:spcPts val="900"/>
              </a:spcBef>
              <a:spcAft>
                <a:spcPts val="0"/>
              </a:spcAft>
              <a:buClr>
                <a:schemeClr val="dk1"/>
              </a:buClr>
              <a:buSzPts val="1800"/>
              <a:buFont typeface="Inter"/>
              <a:buChar char="ᐨ"/>
              <a:defRPr>
                <a:solidFill>
                  <a:schemeClr val="dk1"/>
                </a:solidFill>
                <a:latin typeface="Inter"/>
                <a:ea typeface="Inter"/>
                <a:cs typeface="Inter"/>
                <a:sym typeface="Inter"/>
              </a:defRPr>
            </a:lvl3pPr>
            <a:lvl4pPr marL="1828800" lvl="3" indent="-342900" algn="l">
              <a:lnSpc>
                <a:spcPct val="115000"/>
              </a:lnSpc>
              <a:spcBef>
                <a:spcPts val="900"/>
              </a:spcBef>
              <a:spcAft>
                <a:spcPts val="0"/>
              </a:spcAft>
              <a:buClr>
                <a:schemeClr val="dk1"/>
              </a:buClr>
              <a:buSzPts val="1800"/>
              <a:buFont typeface="Inter"/>
              <a:buChar char="ᐨ"/>
              <a:defRPr>
                <a:solidFill>
                  <a:schemeClr val="dk1"/>
                </a:solidFill>
                <a:latin typeface="Inter"/>
                <a:ea typeface="Inter"/>
                <a:cs typeface="Inter"/>
                <a:sym typeface="Inter"/>
              </a:defRPr>
            </a:lvl4pPr>
            <a:lvl5pPr marL="2286000" lvl="4" indent="-342900" algn="l">
              <a:lnSpc>
                <a:spcPct val="115000"/>
              </a:lnSpc>
              <a:spcBef>
                <a:spcPts val="900"/>
              </a:spcBef>
              <a:spcAft>
                <a:spcPts val="0"/>
              </a:spcAft>
              <a:buClr>
                <a:schemeClr val="dk1"/>
              </a:buClr>
              <a:buSzPts val="1800"/>
              <a:buFont typeface="Inter"/>
              <a:buChar char="ᐨ"/>
              <a:defRPr>
                <a:solidFill>
                  <a:schemeClr val="dk1"/>
                </a:solidFill>
                <a:latin typeface="Inter"/>
                <a:ea typeface="Inter"/>
                <a:cs typeface="Inter"/>
                <a:sym typeface="Inter"/>
              </a:defRPr>
            </a:lvl5pPr>
            <a:lvl6pPr marL="2743200" lvl="5" indent="-342900" algn="l">
              <a:lnSpc>
                <a:spcPct val="115000"/>
              </a:lnSpc>
              <a:spcBef>
                <a:spcPts val="900"/>
              </a:spcBef>
              <a:spcAft>
                <a:spcPts val="0"/>
              </a:spcAft>
              <a:buClr>
                <a:schemeClr val="dk1"/>
              </a:buClr>
              <a:buSzPts val="1800"/>
              <a:buFont typeface="Inter"/>
              <a:buChar char="ᐨ"/>
              <a:defRPr>
                <a:solidFill>
                  <a:schemeClr val="dk1"/>
                </a:solidFill>
                <a:latin typeface="Inter"/>
                <a:ea typeface="Inter"/>
                <a:cs typeface="Inter"/>
                <a:sym typeface="Inter"/>
              </a:defRPr>
            </a:lvl6pPr>
            <a:lvl7pPr marL="3200400" lvl="6" indent="-342900" algn="l">
              <a:lnSpc>
                <a:spcPct val="115000"/>
              </a:lnSpc>
              <a:spcBef>
                <a:spcPts val="900"/>
              </a:spcBef>
              <a:spcAft>
                <a:spcPts val="0"/>
              </a:spcAft>
              <a:buClr>
                <a:schemeClr val="dk1"/>
              </a:buClr>
              <a:buSzPts val="1800"/>
              <a:buFont typeface="Inter"/>
              <a:buChar char="ᐨ"/>
              <a:defRPr>
                <a:solidFill>
                  <a:schemeClr val="dk1"/>
                </a:solidFill>
                <a:latin typeface="Inter"/>
                <a:ea typeface="Inter"/>
                <a:cs typeface="Inter"/>
                <a:sym typeface="Inter"/>
              </a:defRPr>
            </a:lvl7pPr>
            <a:lvl8pPr marL="3657600" lvl="7" indent="-342900" algn="l">
              <a:lnSpc>
                <a:spcPct val="115000"/>
              </a:lnSpc>
              <a:spcBef>
                <a:spcPts val="900"/>
              </a:spcBef>
              <a:spcAft>
                <a:spcPts val="0"/>
              </a:spcAft>
              <a:buClr>
                <a:schemeClr val="dk1"/>
              </a:buClr>
              <a:buSzPts val="1800"/>
              <a:buFont typeface="Inter"/>
              <a:buChar char="ᐨ"/>
              <a:defRPr>
                <a:solidFill>
                  <a:schemeClr val="dk1"/>
                </a:solidFill>
                <a:latin typeface="Inter"/>
                <a:ea typeface="Inter"/>
                <a:cs typeface="Inter"/>
                <a:sym typeface="Inter"/>
              </a:defRPr>
            </a:lvl8pPr>
            <a:lvl9pPr marL="4114800" lvl="8" indent="-342900" algn="l">
              <a:lnSpc>
                <a:spcPct val="115000"/>
              </a:lnSpc>
              <a:spcBef>
                <a:spcPts val="900"/>
              </a:spcBef>
              <a:spcAft>
                <a:spcPts val="900"/>
              </a:spcAft>
              <a:buClr>
                <a:schemeClr val="dk1"/>
              </a:buClr>
              <a:buSzPts val="1800"/>
              <a:buFont typeface="Inter"/>
              <a:buChar char="ᐨ"/>
              <a:defRPr>
                <a:solidFill>
                  <a:schemeClr val="dk1"/>
                </a:solidFill>
                <a:latin typeface="Inter"/>
                <a:ea typeface="Inter"/>
                <a:cs typeface="Inter"/>
                <a:sym typeface="Inter"/>
              </a:defRPr>
            </a:lvl9pPr>
          </a:lstStyle>
          <a:p>
            <a:endParaRPr/>
          </a:p>
        </p:txBody>
      </p:sp>
      <p:pic>
        <p:nvPicPr>
          <p:cNvPr id="408" name="Google Shape;408;p416"/>
          <p:cNvPicPr preferRelativeResize="0"/>
          <p:nvPr/>
        </p:nvPicPr>
        <p:blipFill rotWithShape="1">
          <a:blip r:embed="rId2">
            <a:alphaModFix/>
          </a:blip>
          <a:srcRect t="39" b="28"/>
          <a:stretch/>
        </p:blipFill>
        <p:spPr>
          <a:xfrm>
            <a:off x="202074" y="4751714"/>
            <a:ext cx="1600200" cy="272703"/>
          </a:xfrm>
          <a:prstGeom prst="rect">
            <a:avLst/>
          </a:prstGeom>
          <a:noFill/>
          <a:ln>
            <a:noFill/>
          </a:ln>
        </p:spPr>
      </p:pic>
    </p:spTree>
  </p:cSld>
  <p:clrMapOvr>
    <a:masterClrMapping/>
  </p:clrMapOvr>
  <p:extLst>
    <p:ext uri="{DCECCB84-F9BA-43D5-87BE-67443E8EF086}">
      <p15:sldGuideLst xmlns:p15="http://schemas.microsoft.com/office/powerpoint/2012/main">
        <p15:guide id="1" pos="360">
          <p15:clr>
            <a:srgbClr val="FA7B17"/>
          </p15:clr>
        </p15:guide>
        <p15:guide id="2" orient="horz" pos="482">
          <p15:clr>
            <a:srgbClr val="FA7B17"/>
          </p15:clr>
        </p15:guide>
        <p15:guide id="3" orient="horz" pos="978">
          <p15:clr>
            <a:srgbClr val="FA7B17"/>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ransition slide- center-aligned, generic, dark  3">
  <p:cSld name="CUSTOM_4_5">
    <p:bg>
      <p:bgPr>
        <a:solidFill>
          <a:srgbClr val="20377D"/>
        </a:solidFill>
        <a:effectLst/>
      </p:bgPr>
    </p:bg>
    <p:spTree>
      <p:nvGrpSpPr>
        <p:cNvPr id="1" name="Shape 409"/>
        <p:cNvGrpSpPr/>
        <p:nvPr/>
      </p:nvGrpSpPr>
      <p:grpSpPr>
        <a:xfrm>
          <a:off x="0" y="0"/>
          <a:ext cx="0" cy="0"/>
          <a:chOff x="0" y="0"/>
          <a:chExt cx="0" cy="0"/>
        </a:xfrm>
      </p:grpSpPr>
      <p:sp>
        <p:nvSpPr>
          <p:cNvPr id="410" name="Google Shape;410;p417"/>
          <p:cNvSpPr/>
          <p:nvPr/>
        </p:nvSpPr>
        <p:spPr>
          <a:xfrm>
            <a:off x="0" y="4126900"/>
            <a:ext cx="704100" cy="141900"/>
          </a:xfrm>
          <a:prstGeom prst="rect">
            <a:avLst/>
          </a:prstGeom>
          <a:solidFill>
            <a:srgbClr val="182C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417"/>
          <p:cNvSpPr/>
          <p:nvPr/>
        </p:nvSpPr>
        <p:spPr>
          <a:xfrm>
            <a:off x="1" y="4497350"/>
            <a:ext cx="1026300" cy="141900"/>
          </a:xfrm>
          <a:prstGeom prst="rect">
            <a:avLst/>
          </a:prstGeom>
          <a:solidFill>
            <a:srgbClr val="2944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417"/>
          <p:cNvSpPr/>
          <p:nvPr/>
        </p:nvSpPr>
        <p:spPr>
          <a:xfrm>
            <a:off x="1189052" y="4497337"/>
            <a:ext cx="138900" cy="141900"/>
          </a:xfrm>
          <a:prstGeom prst="rect">
            <a:avLst/>
          </a:prstGeom>
          <a:solidFill>
            <a:srgbClr val="182C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417"/>
          <p:cNvSpPr/>
          <p:nvPr/>
        </p:nvSpPr>
        <p:spPr>
          <a:xfrm rot="10800000">
            <a:off x="8440500" y="518225"/>
            <a:ext cx="703500" cy="141900"/>
          </a:xfrm>
          <a:prstGeom prst="rect">
            <a:avLst/>
          </a:prstGeom>
          <a:solidFill>
            <a:srgbClr val="2944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417"/>
          <p:cNvSpPr/>
          <p:nvPr/>
        </p:nvSpPr>
        <p:spPr>
          <a:xfrm rot="10800000">
            <a:off x="8138775" y="518250"/>
            <a:ext cx="138900" cy="141900"/>
          </a:xfrm>
          <a:prstGeom prst="rect">
            <a:avLst/>
          </a:prstGeom>
          <a:solidFill>
            <a:srgbClr val="182C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15" name="Google Shape;415;p417" descr="Google Shape;31;p5"/>
          <p:cNvPicPr preferRelativeResize="0"/>
          <p:nvPr/>
        </p:nvPicPr>
        <p:blipFill rotWithShape="1">
          <a:blip r:embed="rId2">
            <a:alphaModFix/>
          </a:blip>
          <a:srcRect/>
          <a:stretch/>
        </p:blipFill>
        <p:spPr>
          <a:xfrm>
            <a:off x="8183300" y="4691125"/>
            <a:ext cx="703444" cy="241849"/>
          </a:xfrm>
          <a:prstGeom prst="rect">
            <a:avLst/>
          </a:prstGeom>
          <a:noFill/>
          <a:ln>
            <a:noFill/>
          </a:ln>
        </p:spPr>
      </p:pic>
    </p:spTree>
  </p:cSld>
  <p:clrMapOvr>
    <a:masterClrMapping/>
  </p:clrMapOvr>
  <p:extLst>
    <p:ext uri="{DCECCB84-F9BA-43D5-87BE-67443E8EF086}">
      <p15:sldGuideLst xmlns:p15="http://schemas.microsoft.com/office/powerpoint/2012/main">
        <p15:guide id="1" orient="horz" pos="480">
          <p15:clr>
            <a:srgbClr val="FA7B17"/>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Blank 1">
  <p:cSld name="Blank White_1_1_1_1_1_1_1_2_1_1_2_3_3_3">
    <p:spTree>
      <p:nvGrpSpPr>
        <p:cNvPr id="1" name="Shape 416"/>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432">
          <p15:clr>
            <a:srgbClr val="FA7B17"/>
          </p15:clr>
        </p15:guide>
        <p15:guide id="2" orient="horz" pos="1620">
          <p15:clr>
            <a:srgbClr val="FA7B17"/>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ransition center 2 1">
  <p:cSld name="CUSTOM_6_1_1_1_1_1_1">
    <p:bg>
      <p:bgPr>
        <a:solidFill>
          <a:schemeClr val="lt2"/>
        </a:solidFill>
        <a:effectLst/>
      </p:bgPr>
    </p:bg>
    <p:spTree>
      <p:nvGrpSpPr>
        <p:cNvPr id="1" name="Shape 417"/>
        <p:cNvGrpSpPr/>
        <p:nvPr/>
      </p:nvGrpSpPr>
      <p:grpSpPr>
        <a:xfrm>
          <a:off x="0" y="0"/>
          <a:ext cx="0" cy="0"/>
          <a:chOff x="0" y="0"/>
          <a:chExt cx="0" cy="0"/>
        </a:xfrm>
      </p:grpSpPr>
      <p:pic>
        <p:nvPicPr>
          <p:cNvPr id="418" name="Google Shape;418;p419"/>
          <p:cNvPicPr preferRelativeResize="0"/>
          <p:nvPr/>
        </p:nvPicPr>
        <p:blipFill rotWithShape="1">
          <a:blip r:embed="rId2">
            <a:alphaModFix/>
          </a:blip>
          <a:srcRect/>
          <a:stretch/>
        </p:blipFill>
        <p:spPr>
          <a:xfrm>
            <a:off x="0" y="-11430"/>
            <a:ext cx="9144003" cy="5166361"/>
          </a:xfrm>
          <a:prstGeom prst="rect">
            <a:avLst/>
          </a:prstGeom>
          <a:noFill/>
          <a:ln>
            <a:noFill/>
          </a:ln>
        </p:spPr>
      </p:pic>
      <p:pic>
        <p:nvPicPr>
          <p:cNvPr id="419" name="Google Shape;419;p419"/>
          <p:cNvPicPr preferRelativeResize="0"/>
          <p:nvPr/>
        </p:nvPicPr>
        <p:blipFill rotWithShape="1">
          <a:blip r:embed="rId3">
            <a:alphaModFix/>
          </a:blip>
          <a:srcRect/>
          <a:stretch/>
        </p:blipFill>
        <p:spPr>
          <a:xfrm>
            <a:off x="8183703" y="4691125"/>
            <a:ext cx="703049" cy="241850"/>
          </a:xfrm>
          <a:prstGeom prst="rect">
            <a:avLst/>
          </a:prstGeom>
          <a:noFill/>
          <a:ln>
            <a:noFill/>
          </a:ln>
        </p:spPr>
      </p:pic>
      <p:sp>
        <p:nvSpPr>
          <p:cNvPr id="420" name="Google Shape;420;p419"/>
          <p:cNvSpPr txBox="1">
            <a:spLocks noGrp="1"/>
          </p:cNvSpPr>
          <p:nvPr>
            <p:ph type="subTitle" idx="1"/>
          </p:nvPr>
        </p:nvSpPr>
        <p:spPr>
          <a:xfrm>
            <a:off x="2093700" y="2990135"/>
            <a:ext cx="4956600" cy="4275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algn="ctr">
              <a:lnSpc>
                <a:spcPct val="115000"/>
              </a:lnSpc>
              <a:spcBef>
                <a:spcPts val="800"/>
              </a:spcBef>
              <a:spcAft>
                <a:spcPts val="0"/>
              </a:spcAft>
              <a:buSzPts val="1800"/>
              <a:buNone/>
              <a:defRPr/>
            </a:lvl2pPr>
            <a:lvl3pPr lvl="2" algn="ctr">
              <a:lnSpc>
                <a:spcPct val="115000"/>
              </a:lnSpc>
              <a:spcBef>
                <a:spcPts val="800"/>
              </a:spcBef>
              <a:spcAft>
                <a:spcPts val="0"/>
              </a:spcAft>
              <a:buSzPts val="1800"/>
              <a:buNone/>
              <a:defRPr/>
            </a:lvl3pPr>
            <a:lvl4pPr lvl="3" algn="ctr">
              <a:lnSpc>
                <a:spcPct val="115000"/>
              </a:lnSpc>
              <a:spcBef>
                <a:spcPts val="800"/>
              </a:spcBef>
              <a:spcAft>
                <a:spcPts val="0"/>
              </a:spcAft>
              <a:buSzPts val="1800"/>
              <a:buNone/>
              <a:defRPr/>
            </a:lvl4pPr>
            <a:lvl5pPr lvl="4" algn="ctr">
              <a:lnSpc>
                <a:spcPct val="115000"/>
              </a:lnSpc>
              <a:spcBef>
                <a:spcPts val="800"/>
              </a:spcBef>
              <a:spcAft>
                <a:spcPts val="0"/>
              </a:spcAft>
              <a:buSzPts val="1800"/>
              <a:buNone/>
              <a:defRPr/>
            </a:lvl5pPr>
            <a:lvl6pPr lvl="5" algn="ctr">
              <a:lnSpc>
                <a:spcPct val="115000"/>
              </a:lnSpc>
              <a:spcBef>
                <a:spcPts val="800"/>
              </a:spcBef>
              <a:spcAft>
                <a:spcPts val="0"/>
              </a:spcAft>
              <a:buSzPts val="1800"/>
              <a:buNone/>
              <a:defRPr/>
            </a:lvl6pPr>
            <a:lvl7pPr lvl="6" algn="ctr">
              <a:lnSpc>
                <a:spcPct val="115000"/>
              </a:lnSpc>
              <a:spcBef>
                <a:spcPts val="800"/>
              </a:spcBef>
              <a:spcAft>
                <a:spcPts val="0"/>
              </a:spcAft>
              <a:buSzPts val="1800"/>
              <a:buNone/>
              <a:defRPr/>
            </a:lvl7pPr>
            <a:lvl8pPr lvl="7" algn="ctr">
              <a:lnSpc>
                <a:spcPct val="115000"/>
              </a:lnSpc>
              <a:spcBef>
                <a:spcPts val="800"/>
              </a:spcBef>
              <a:spcAft>
                <a:spcPts val="0"/>
              </a:spcAft>
              <a:buSzPts val="1800"/>
              <a:buNone/>
              <a:defRPr/>
            </a:lvl8pPr>
            <a:lvl9pPr lvl="8" algn="ctr">
              <a:lnSpc>
                <a:spcPct val="115000"/>
              </a:lnSpc>
              <a:spcBef>
                <a:spcPts val="800"/>
              </a:spcBef>
              <a:spcAft>
                <a:spcPts val="800"/>
              </a:spcAft>
              <a:buSzPts val="1800"/>
              <a:buNone/>
              <a:defRPr/>
            </a:lvl9pPr>
          </a:lstStyle>
          <a:p>
            <a:endParaRPr/>
          </a:p>
        </p:txBody>
      </p:sp>
      <p:sp>
        <p:nvSpPr>
          <p:cNvPr id="421" name="Google Shape;421;p419"/>
          <p:cNvSpPr txBox="1">
            <a:spLocks noGrp="1"/>
          </p:cNvSpPr>
          <p:nvPr>
            <p:ph type="title"/>
          </p:nvPr>
        </p:nvSpPr>
        <p:spPr>
          <a:xfrm>
            <a:off x="2093700" y="1970010"/>
            <a:ext cx="4956600" cy="9195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Clr>
                <a:srgbClr val="FFFFFF"/>
              </a:buClr>
              <a:buSzPts val="3000"/>
              <a:buNone/>
              <a:defRPr sz="3000">
                <a:solidFill>
                  <a:srgbClr val="FFFFFF"/>
                </a:solidFill>
              </a:defRPr>
            </a:lvl1pPr>
            <a:lvl2pPr lvl="1" algn="ctr">
              <a:lnSpc>
                <a:spcPct val="100000"/>
              </a:lnSpc>
              <a:spcBef>
                <a:spcPts val="60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ElasticON- title slide 1">
  <p:cSld name="CUSTOM_1_1_1_2_1">
    <p:bg>
      <p:bgPr>
        <a:solidFill>
          <a:schemeClr val="lt2"/>
        </a:solidFill>
        <a:effectLst/>
      </p:bgPr>
    </p:bg>
    <p:spTree>
      <p:nvGrpSpPr>
        <p:cNvPr id="1" name="Shape 422"/>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577">
          <p15:clr>
            <a:srgbClr val="E46962"/>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Dark generic">
  <p:cSld name="Blank White_1_1_1_1_1_1_1_2_1_1_2_7_1_1_1">
    <p:bg>
      <p:bgPr>
        <a:solidFill>
          <a:schemeClr val="lt2"/>
        </a:solidFill>
        <a:effectLst/>
      </p:bgPr>
    </p:bg>
    <p:spTree>
      <p:nvGrpSpPr>
        <p:cNvPr id="1" name="Shape 427"/>
        <p:cNvGrpSpPr/>
        <p:nvPr/>
      </p:nvGrpSpPr>
      <p:grpSpPr>
        <a:xfrm>
          <a:off x="0" y="0"/>
          <a:ext cx="0" cy="0"/>
          <a:chOff x="0" y="0"/>
          <a:chExt cx="0" cy="0"/>
        </a:xfrm>
      </p:grpSpPr>
      <p:pic>
        <p:nvPicPr>
          <p:cNvPr id="428" name="Google Shape;428;p51"/>
          <p:cNvPicPr preferRelativeResize="0"/>
          <p:nvPr/>
        </p:nvPicPr>
        <p:blipFill rotWithShape="1">
          <a:blip r:embed="rId2">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Light generic">
  <p:cSld name="Blank White_1_1_1_1_1_1_1_2_1_1_1_1_2_2_1">
    <p:spTree>
      <p:nvGrpSpPr>
        <p:cNvPr id="1" name="Shape 432"/>
        <p:cNvGrpSpPr/>
        <p:nvPr/>
      </p:nvGrpSpPr>
      <p:grpSpPr>
        <a:xfrm>
          <a:off x="0" y="0"/>
          <a:ext cx="0" cy="0"/>
          <a:chOff x="0" y="0"/>
          <a:chExt cx="0" cy="0"/>
        </a:xfrm>
      </p:grpSpPr>
      <p:pic>
        <p:nvPicPr>
          <p:cNvPr id="433" name="Google Shape;433;p53"/>
          <p:cNvPicPr preferRelativeResize="0"/>
          <p:nvPr/>
        </p:nvPicPr>
        <p:blipFill rotWithShape="1">
          <a:blip r:embed="rId2">
            <a:alphaModFix/>
          </a:blip>
          <a:srcRect t="29" b="28"/>
          <a:stretch/>
        </p:blipFill>
        <p:spPr>
          <a:xfrm>
            <a:off x="8183300" y="4690754"/>
            <a:ext cx="705625" cy="242596"/>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Dark center title only">
  <p:cSld name="Blank White_1_1_1_1_1_1_1_2_1_1_2_7_1_1_3">
    <p:bg>
      <p:bgPr>
        <a:solidFill>
          <a:schemeClr val="lt2"/>
        </a:solidFill>
        <a:effectLst/>
      </p:bgPr>
    </p:bg>
    <p:spTree>
      <p:nvGrpSpPr>
        <p:cNvPr id="1" name="Shape 434"/>
        <p:cNvGrpSpPr/>
        <p:nvPr/>
      </p:nvGrpSpPr>
      <p:grpSpPr>
        <a:xfrm>
          <a:off x="0" y="0"/>
          <a:ext cx="0" cy="0"/>
          <a:chOff x="0" y="0"/>
          <a:chExt cx="0" cy="0"/>
        </a:xfrm>
      </p:grpSpPr>
      <p:sp>
        <p:nvSpPr>
          <p:cNvPr id="435" name="Google Shape;435;p54"/>
          <p:cNvSpPr txBox="1">
            <a:spLocks noGrp="1"/>
          </p:cNvSpPr>
          <p:nvPr>
            <p:ph type="title"/>
          </p:nvPr>
        </p:nvSpPr>
        <p:spPr>
          <a:xfrm>
            <a:off x="685800" y="507138"/>
            <a:ext cx="7767000" cy="8103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2600"/>
              <a:buNone/>
              <a:defRPr sz="2600">
                <a:solidFill>
                  <a:schemeClr val="lt1"/>
                </a:solidFill>
              </a:defRPr>
            </a:lvl1pPr>
            <a:lvl2pPr lvl="1" algn="ctr">
              <a:lnSpc>
                <a:spcPct val="100000"/>
              </a:lnSpc>
              <a:spcBef>
                <a:spcPts val="0"/>
              </a:spcBef>
              <a:spcAft>
                <a:spcPts val="0"/>
              </a:spcAft>
              <a:buClr>
                <a:schemeClr val="lt1"/>
              </a:buClr>
              <a:buSzPts val="2600"/>
              <a:buNone/>
              <a:defRPr sz="2600">
                <a:solidFill>
                  <a:schemeClr val="lt1"/>
                </a:solidFill>
              </a:defRPr>
            </a:lvl2pPr>
            <a:lvl3pPr lvl="2" algn="ctr">
              <a:lnSpc>
                <a:spcPct val="100000"/>
              </a:lnSpc>
              <a:spcBef>
                <a:spcPts val="0"/>
              </a:spcBef>
              <a:spcAft>
                <a:spcPts val="0"/>
              </a:spcAft>
              <a:buClr>
                <a:schemeClr val="lt1"/>
              </a:buClr>
              <a:buSzPts val="2600"/>
              <a:buNone/>
              <a:defRPr sz="2600">
                <a:solidFill>
                  <a:schemeClr val="lt1"/>
                </a:solidFill>
              </a:defRPr>
            </a:lvl3pPr>
            <a:lvl4pPr lvl="3" algn="ctr">
              <a:lnSpc>
                <a:spcPct val="100000"/>
              </a:lnSpc>
              <a:spcBef>
                <a:spcPts val="0"/>
              </a:spcBef>
              <a:spcAft>
                <a:spcPts val="0"/>
              </a:spcAft>
              <a:buClr>
                <a:schemeClr val="lt1"/>
              </a:buClr>
              <a:buSzPts val="2600"/>
              <a:buNone/>
              <a:defRPr sz="2600">
                <a:solidFill>
                  <a:schemeClr val="lt1"/>
                </a:solidFill>
              </a:defRPr>
            </a:lvl4pPr>
            <a:lvl5pPr lvl="4" algn="ctr">
              <a:lnSpc>
                <a:spcPct val="100000"/>
              </a:lnSpc>
              <a:spcBef>
                <a:spcPts val="0"/>
              </a:spcBef>
              <a:spcAft>
                <a:spcPts val="0"/>
              </a:spcAft>
              <a:buClr>
                <a:schemeClr val="lt1"/>
              </a:buClr>
              <a:buSzPts val="2600"/>
              <a:buNone/>
              <a:defRPr sz="2600">
                <a:solidFill>
                  <a:schemeClr val="lt1"/>
                </a:solidFill>
              </a:defRPr>
            </a:lvl5pPr>
            <a:lvl6pPr lvl="5" algn="ctr">
              <a:lnSpc>
                <a:spcPct val="100000"/>
              </a:lnSpc>
              <a:spcBef>
                <a:spcPts val="0"/>
              </a:spcBef>
              <a:spcAft>
                <a:spcPts val="0"/>
              </a:spcAft>
              <a:buClr>
                <a:schemeClr val="lt1"/>
              </a:buClr>
              <a:buSzPts val="2600"/>
              <a:buNone/>
              <a:defRPr sz="2600">
                <a:solidFill>
                  <a:schemeClr val="lt1"/>
                </a:solidFill>
              </a:defRPr>
            </a:lvl6pPr>
            <a:lvl7pPr lvl="6" algn="ctr">
              <a:lnSpc>
                <a:spcPct val="100000"/>
              </a:lnSpc>
              <a:spcBef>
                <a:spcPts val="0"/>
              </a:spcBef>
              <a:spcAft>
                <a:spcPts val="0"/>
              </a:spcAft>
              <a:buClr>
                <a:schemeClr val="lt1"/>
              </a:buClr>
              <a:buSzPts val="2600"/>
              <a:buNone/>
              <a:defRPr sz="2600">
                <a:solidFill>
                  <a:schemeClr val="lt1"/>
                </a:solidFill>
              </a:defRPr>
            </a:lvl7pPr>
            <a:lvl8pPr lvl="7" algn="ctr">
              <a:lnSpc>
                <a:spcPct val="100000"/>
              </a:lnSpc>
              <a:spcBef>
                <a:spcPts val="0"/>
              </a:spcBef>
              <a:spcAft>
                <a:spcPts val="0"/>
              </a:spcAft>
              <a:buClr>
                <a:schemeClr val="lt1"/>
              </a:buClr>
              <a:buSzPts val="2600"/>
              <a:buNone/>
              <a:defRPr sz="2600">
                <a:solidFill>
                  <a:schemeClr val="lt1"/>
                </a:solidFill>
              </a:defRPr>
            </a:lvl8pPr>
            <a:lvl9pPr lvl="8" algn="ctr">
              <a:lnSpc>
                <a:spcPct val="100000"/>
              </a:lnSpc>
              <a:spcBef>
                <a:spcPts val="0"/>
              </a:spcBef>
              <a:spcAft>
                <a:spcPts val="0"/>
              </a:spcAft>
              <a:buClr>
                <a:schemeClr val="lt1"/>
              </a:buClr>
              <a:buSzPts val="2600"/>
              <a:buNone/>
              <a:defRPr sz="2600">
                <a:solidFill>
                  <a:schemeClr val="lt1"/>
                </a:solidFill>
              </a:defRPr>
            </a:lvl9pPr>
          </a:lstStyle>
          <a:p>
            <a:endParaRPr/>
          </a:p>
        </p:txBody>
      </p:sp>
      <p:pic>
        <p:nvPicPr>
          <p:cNvPr id="436" name="Google Shape;436;p54"/>
          <p:cNvPicPr preferRelativeResize="0"/>
          <p:nvPr/>
        </p:nvPicPr>
        <p:blipFill rotWithShape="1">
          <a:blip r:embed="rId2">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Sidebar with Free Area">
  <p:cSld name="Sidebar with Free Area">
    <p:spTree>
      <p:nvGrpSpPr>
        <p:cNvPr id="1" name="Shape 445"/>
        <p:cNvGrpSpPr/>
        <p:nvPr/>
      </p:nvGrpSpPr>
      <p:grpSpPr>
        <a:xfrm>
          <a:off x="0" y="0"/>
          <a:ext cx="0" cy="0"/>
          <a:chOff x="0" y="0"/>
          <a:chExt cx="0" cy="0"/>
        </a:xfrm>
      </p:grpSpPr>
      <p:sp>
        <p:nvSpPr>
          <p:cNvPr id="446" name="Google Shape;446;p56"/>
          <p:cNvSpPr/>
          <p:nvPr/>
        </p:nvSpPr>
        <p:spPr>
          <a:xfrm>
            <a:off x="0" y="0"/>
            <a:ext cx="3573600" cy="5143500"/>
          </a:xfrm>
          <a:prstGeom prst="rect">
            <a:avLst/>
          </a:prstGeom>
          <a:solidFill>
            <a:srgbClr val="2037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47" name="Google Shape;447;p56"/>
          <p:cNvPicPr preferRelativeResize="0"/>
          <p:nvPr/>
        </p:nvPicPr>
        <p:blipFill rotWithShape="1">
          <a:blip r:embed="rId2">
            <a:alphaModFix/>
          </a:blip>
          <a:srcRect b="39422"/>
          <a:stretch/>
        </p:blipFill>
        <p:spPr>
          <a:xfrm>
            <a:off x="2505825" y="4841575"/>
            <a:ext cx="498425" cy="301925"/>
          </a:xfrm>
          <a:prstGeom prst="rect">
            <a:avLst/>
          </a:prstGeom>
          <a:noFill/>
          <a:ln>
            <a:noFill/>
          </a:ln>
        </p:spPr>
      </p:pic>
      <p:sp>
        <p:nvSpPr>
          <p:cNvPr id="448" name="Google Shape;448;p56"/>
          <p:cNvSpPr/>
          <p:nvPr/>
        </p:nvSpPr>
        <p:spPr>
          <a:xfrm>
            <a:off x="0" y="455400"/>
            <a:ext cx="644100" cy="130200"/>
          </a:xfrm>
          <a:prstGeom prst="rect">
            <a:avLst/>
          </a:prstGeom>
          <a:solidFill>
            <a:srgbClr val="F990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56"/>
          <p:cNvSpPr/>
          <p:nvPr/>
        </p:nvSpPr>
        <p:spPr>
          <a:xfrm>
            <a:off x="0" y="795450"/>
            <a:ext cx="912600" cy="130200"/>
          </a:xfrm>
          <a:prstGeom prst="rect">
            <a:avLst/>
          </a:prstGeom>
          <a:solidFill>
            <a:srgbClr val="F04E9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56"/>
          <p:cNvSpPr/>
          <p:nvPr/>
        </p:nvSpPr>
        <p:spPr>
          <a:xfrm>
            <a:off x="1028700" y="795450"/>
            <a:ext cx="134400" cy="130200"/>
          </a:xfrm>
          <a:prstGeom prst="rect">
            <a:avLst/>
          </a:prstGeom>
          <a:solidFill>
            <a:srgbClr val="54BC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56"/>
          <p:cNvSpPr txBox="1">
            <a:spLocks noGrp="1"/>
          </p:cNvSpPr>
          <p:nvPr>
            <p:ph type="title"/>
          </p:nvPr>
        </p:nvSpPr>
        <p:spPr>
          <a:xfrm>
            <a:off x="577925" y="1682400"/>
            <a:ext cx="2564400" cy="19146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FFFFFF"/>
              </a:buClr>
              <a:buSzPts val="2400"/>
              <a:buFont typeface="Inter ExtraBold"/>
              <a:buNone/>
              <a:defRPr sz="2400">
                <a:solidFill>
                  <a:srgbClr val="FFFFFF"/>
                </a:solidFill>
                <a:latin typeface="Inter ExtraBold"/>
                <a:ea typeface="Inter ExtraBold"/>
                <a:cs typeface="Inter ExtraBold"/>
                <a:sym typeface="Inter Extra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extLst>
    <p:ext uri="{DCECCB84-F9BA-43D5-87BE-67443E8EF086}">
      <p15:sldGuideLst xmlns:p15="http://schemas.microsoft.com/office/powerpoint/2012/main">
        <p15:guide id="1" pos="357">
          <p15:clr>
            <a:srgbClr val="FA7B17"/>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9" Type="http://schemas.openxmlformats.org/officeDocument/2006/relationships/slideLayout" Target="../slideLayouts/slideLayout86.xml"/><Relationship Id="rId21" Type="http://schemas.openxmlformats.org/officeDocument/2006/relationships/slideLayout" Target="../slideLayouts/slideLayout68.xml"/><Relationship Id="rId34" Type="http://schemas.openxmlformats.org/officeDocument/2006/relationships/slideLayout" Target="../slideLayouts/slideLayout81.xml"/><Relationship Id="rId42" Type="http://schemas.openxmlformats.org/officeDocument/2006/relationships/slideLayout" Target="../slideLayouts/slideLayout89.xml"/><Relationship Id="rId47" Type="http://schemas.openxmlformats.org/officeDocument/2006/relationships/slideLayout" Target="../slideLayouts/slideLayout94.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9" Type="http://schemas.openxmlformats.org/officeDocument/2006/relationships/slideLayout" Target="../slideLayouts/slideLayout76.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slideLayout" Target="../slideLayouts/slideLayout79.xml"/><Relationship Id="rId37" Type="http://schemas.openxmlformats.org/officeDocument/2006/relationships/slideLayout" Target="../slideLayouts/slideLayout84.xml"/><Relationship Id="rId40" Type="http://schemas.openxmlformats.org/officeDocument/2006/relationships/slideLayout" Target="../slideLayouts/slideLayout87.xml"/><Relationship Id="rId45" Type="http://schemas.openxmlformats.org/officeDocument/2006/relationships/slideLayout" Target="../slideLayouts/slideLayout92.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36" Type="http://schemas.openxmlformats.org/officeDocument/2006/relationships/slideLayout" Target="../slideLayouts/slideLayout83.xml"/><Relationship Id="rId49" Type="http://schemas.openxmlformats.org/officeDocument/2006/relationships/theme" Target="../theme/theme2.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slideLayout" Target="../slideLayouts/slideLayout78.xml"/><Relationship Id="rId44" Type="http://schemas.openxmlformats.org/officeDocument/2006/relationships/slideLayout" Target="../slideLayouts/slideLayout91.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 Id="rId35" Type="http://schemas.openxmlformats.org/officeDocument/2006/relationships/slideLayout" Target="../slideLayouts/slideLayout82.xml"/><Relationship Id="rId43" Type="http://schemas.openxmlformats.org/officeDocument/2006/relationships/slideLayout" Target="../slideLayouts/slideLayout90.xml"/><Relationship Id="rId48" Type="http://schemas.openxmlformats.org/officeDocument/2006/relationships/slideLayout" Target="../slideLayouts/slideLayout95.xml"/><Relationship Id="rId8" Type="http://schemas.openxmlformats.org/officeDocument/2006/relationships/slideLayout" Target="../slideLayouts/slideLayout55.xml"/><Relationship Id="rId3" Type="http://schemas.openxmlformats.org/officeDocument/2006/relationships/slideLayout" Target="../slideLayouts/slideLayout50.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slideLayout" Target="../slideLayouts/slideLayout80.xml"/><Relationship Id="rId38" Type="http://schemas.openxmlformats.org/officeDocument/2006/relationships/slideLayout" Target="../slideLayouts/slideLayout85.xml"/><Relationship Id="rId46" Type="http://schemas.openxmlformats.org/officeDocument/2006/relationships/slideLayout" Target="../slideLayouts/slideLayout93.xml"/><Relationship Id="rId20" Type="http://schemas.openxmlformats.org/officeDocument/2006/relationships/slideLayout" Target="../slideLayouts/slideLayout67.xml"/><Relationship Id="rId41" Type="http://schemas.openxmlformats.org/officeDocument/2006/relationships/slideLayout" Target="../slideLayouts/slideLayout88.xml"/><Relationship Id="rId1" Type="http://schemas.openxmlformats.org/officeDocument/2006/relationships/slideLayout" Target="../slideLayouts/slideLayout48.xml"/><Relationship Id="rId6"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slideLayout" Target="../slideLayouts/slideLayout121.xml"/><Relationship Id="rId39" Type="http://schemas.openxmlformats.org/officeDocument/2006/relationships/slideLayout" Target="../slideLayouts/slideLayout134.xml"/><Relationship Id="rId21" Type="http://schemas.openxmlformats.org/officeDocument/2006/relationships/slideLayout" Target="../slideLayouts/slideLayout116.xml"/><Relationship Id="rId34" Type="http://schemas.openxmlformats.org/officeDocument/2006/relationships/slideLayout" Target="../slideLayouts/slideLayout129.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33" Type="http://schemas.openxmlformats.org/officeDocument/2006/relationships/slideLayout" Target="../slideLayouts/slideLayout128.xml"/><Relationship Id="rId38" Type="http://schemas.openxmlformats.org/officeDocument/2006/relationships/slideLayout" Target="../slideLayouts/slideLayout133.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29" Type="http://schemas.openxmlformats.org/officeDocument/2006/relationships/slideLayout" Target="../slideLayouts/slideLayout124.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32" Type="http://schemas.openxmlformats.org/officeDocument/2006/relationships/slideLayout" Target="../slideLayouts/slideLayout127.xml"/><Relationship Id="rId37" Type="http://schemas.openxmlformats.org/officeDocument/2006/relationships/slideLayout" Target="../slideLayouts/slideLayout132.xml"/><Relationship Id="rId40" Type="http://schemas.openxmlformats.org/officeDocument/2006/relationships/theme" Target="../theme/theme3.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28" Type="http://schemas.openxmlformats.org/officeDocument/2006/relationships/slideLayout" Target="../slideLayouts/slideLayout123.xml"/><Relationship Id="rId36" Type="http://schemas.openxmlformats.org/officeDocument/2006/relationships/slideLayout" Target="../slideLayouts/slideLayout131.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31" Type="http://schemas.openxmlformats.org/officeDocument/2006/relationships/slideLayout" Target="../slideLayouts/slideLayout126.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slideLayout" Target="../slideLayouts/slideLayout122.xml"/><Relationship Id="rId30" Type="http://schemas.openxmlformats.org/officeDocument/2006/relationships/slideLayout" Target="../slideLayouts/slideLayout125.xml"/><Relationship Id="rId35" Type="http://schemas.openxmlformats.org/officeDocument/2006/relationships/slideLayout" Target="../slideLayouts/slideLayout130.xml"/><Relationship Id="rId8" Type="http://schemas.openxmlformats.org/officeDocument/2006/relationships/slideLayout" Target="../slideLayouts/slideLayout103.xml"/><Relationship Id="rId3" Type="http://schemas.openxmlformats.org/officeDocument/2006/relationships/slideLayout" Target="../slideLayouts/slideLayout9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47.xml"/><Relationship Id="rId18" Type="http://schemas.openxmlformats.org/officeDocument/2006/relationships/slideLayout" Target="../slideLayouts/slideLayout152.xml"/><Relationship Id="rId26" Type="http://schemas.openxmlformats.org/officeDocument/2006/relationships/slideLayout" Target="../slideLayouts/slideLayout160.xml"/><Relationship Id="rId39" Type="http://schemas.openxmlformats.org/officeDocument/2006/relationships/slideLayout" Target="../slideLayouts/slideLayout173.xml"/><Relationship Id="rId21" Type="http://schemas.openxmlformats.org/officeDocument/2006/relationships/slideLayout" Target="../slideLayouts/slideLayout155.xml"/><Relationship Id="rId34" Type="http://schemas.openxmlformats.org/officeDocument/2006/relationships/slideLayout" Target="../slideLayouts/slideLayout168.xml"/><Relationship Id="rId42" Type="http://schemas.openxmlformats.org/officeDocument/2006/relationships/slideLayout" Target="../slideLayouts/slideLayout176.xml"/><Relationship Id="rId47" Type="http://schemas.openxmlformats.org/officeDocument/2006/relationships/slideLayout" Target="../slideLayouts/slideLayout181.xml"/><Relationship Id="rId50" Type="http://schemas.openxmlformats.org/officeDocument/2006/relationships/slideLayout" Target="../slideLayouts/slideLayout184.xml"/><Relationship Id="rId7" Type="http://schemas.openxmlformats.org/officeDocument/2006/relationships/slideLayout" Target="../slideLayouts/slideLayout141.xml"/><Relationship Id="rId2" Type="http://schemas.openxmlformats.org/officeDocument/2006/relationships/slideLayout" Target="../slideLayouts/slideLayout136.xml"/><Relationship Id="rId16" Type="http://schemas.openxmlformats.org/officeDocument/2006/relationships/slideLayout" Target="../slideLayouts/slideLayout150.xml"/><Relationship Id="rId29" Type="http://schemas.openxmlformats.org/officeDocument/2006/relationships/slideLayout" Target="../slideLayouts/slideLayout163.xml"/><Relationship Id="rId11" Type="http://schemas.openxmlformats.org/officeDocument/2006/relationships/slideLayout" Target="../slideLayouts/slideLayout145.xml"/><Relationship Id="rId24" Type="http://schemas.openxmlformats.org/officeDocument/2006/relationships/slideLayout" Target="../slideLayouts/slideLayout158.xml"/><Relationship Id="rId32" Type="http://schemas.openxmlformats.org/officeDocument/2006/relationships/slideLayout" Target="../slideLayouts/slideLayout166.xml"/><Relationship Id="rId37" Type="http://schemas.openxmlformats.org/officeDocument/2006/relationships/slideLayout" Target="../slideLayouts/slideLayout171.xml"/><Relationship Id="rId40" Type="http://schemas.openxmlformats.org/officeDocument/2006/relationships/slideLayout" Target="../slideLayouts/slideLayout174.xml"/><Relationship Id="rId45" Type="http://schemas.openxmlformats.org/officeDocument/2006/relationships/slideLayout" Target="../slideLayouts/slideLayout179.xml"/><Relationship Id="rId5" Type="http://schemas.openxmlformats.org/officeDocument/2006/relationships/slideLayout" Target="../slideLayouts/slideLayout139.xml"/><Relationship Id="rId15" Type="http://schemas.openxmlformats.org/officeDocument/2006/relationships/slideLayout" Target="../slideLayouts/slideLayout149.xml"/><Relationship Id="rId23" Type="http://schemas.openxmlformats.org/officeDocument/2006/relationships/slideLayout" Target="../slideLayouts/slideLayout157.xml"/><Relationship Id="rId28" Type="http://schemas.openxmlformats.org/officeDocument/2006/relationships/slideLayout" Target="../slideLayouts/slideLayout162.xml"/><Relationship Id="rId36" Type="http://schemas.openxmlformats.org/officeDocument/2006/relationships/slideLayout" Target="../slideLayouts/slideLayout170.xml"/><Relationship Id="rId49" Type="http://schemas.openxmlformats.org/officeDocument/2006/relationships/slideLayout" Target="../slideLayouts/slideLayout183.xml"/><Relationship Id="rId10" Type="http://schemas.openxmlformats.org/officeDocument/2006/relationships/slideLayout" Target="../slideLayouts/slideLayout144.xml"/><Relationship Id="rId19" Type="http://schemas.openxmlformats.org/officeDocument/2006/relationships/slideLayout" Target="../slideLayouts/slideLayout153.xml"/><Relationship Id="rId31" Type="http://schemas.openxmlformats.org/officeDocument/2006/relationships/slideLayout" Target="../slideLayouts/slideLayout165.xml"/><Relationship Id="rId44" Type="http://schemas.openxmlformats.org/officeDocument/2006/relationships/slideLayout" Target="../slideLayouts/slideLayout178.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slideLayout" Target="../slideLayouts/slideLayout148.xml"/><Relationship Id="rId22" Type="http://schemas.openxmlformats.org/officeDocument/2006/relationships/slideLayout" Target="../slideLayouts/slideLayout156.xml"/><Relationship Id="rId27" Type="http://schemas.openxmlformats.org/officeDocument/2006/relationships/slideLayout" Target="../slideLayouts/slideLayout161.xml"/><Relationship Id="rId30" Type="http://schemas.openxmlformats.org/officeDocument/2006/relationships/slideLayout" Target="../slideLayouts/slideLayout164.xml"/><Relationship Id="rId35" Type="http://schemas.openxmlformats.org/officeDocument/2006/relationships/slideLayout" Target="../slideLayouts/slideLayout169.xml"/><Relationship Id="rId43" Type="http://schemas.openxmlformats.org/officeDocument/2006/relationships/slideLayout" Target="../slideLayouts/slideLayout177.xml"/><Relationship Id="rId48" Type="http://schemas.openxmlformats.org/officeDocument/2006/relationships/slideLayout" Target="../slideLayouts/slideLayout182.xml"/><Relationship Id="rId8" Type="http://schemas.openxmlformats.org/officeDocument/2006/relationships/slideLayout" Target="../slideLayouts/slideLayout142.xml"/><Relationship Id="rId51" Type="http://schemas.openxmlformats.org/officeDocument/2006/relationships/theme" Target="../theme/theme4.xml"/><Relationship Id="rId3" Type="http://schemas.openxmlformats.org/officeDocument/2006/relationships/slideLayout" Target="../slideLayouts/slideLayout137.xml"/><Relationship Id="rId12" Type="http://schemas.openxmlformats.org/officeDocument/2006/relationships/slideLayout" Target="../slideLayouts/slideLayout146.xml"/><Relationship Id="rId17" Type="http://schemas.openxmlformats.org/officeDocument/2006/relationships/slideLayout" Target="../slideLayouts/slideLayout151.xml"/><Relationship Id="rId25" Type="http://schemas.openxmlformats.org/officeDocument/2006/relationships/slideLayout" Target="../slideLayouts/slideLayout159.xml"/><Relationship Id="rId33" Type="http://schemas.openxmlformats.org/officeDocument/2006/relationships/slideLayout" Target="../slideLayouts/slideLayout167.xml"/><Relationship Id="rId38" Type="http://schemas.openxmlformats.org/officeDocument/2006/relationships/slideLayout" Target="../slideLayouts/slideLayout172.xml"/><Relationship Id="rId46" Type="http://schemas.openxmlformats.org/officeDocument/2006/relationships/slideLayout" Target="../slideLayouts/slideLayout180.xml"/><Relationship Id="rId20" Type="http://schemas.openxmlformats.org/officeDocument/2006/relationships/slideLayout" Target="../slideLayouts/slideLayout154.xml"/><Relationship Id="rId41" Type="http://schemas.openxmlformats.org/officeDocument/2006/relationships/slideLayout" Target="../slideLayouts/slideLayout175.xml"/><Relationship Id="rId1" Type="http://schemas.openxmlformats.org/officeDocument/2006/relationships/slideLayout" Target="../slideLayouts/slideLayout135.xml"/><Relationship Id="rId6" Type="http://schemas.openxmlformats.org/officeDocument/2006/relationships/slideLayout" Target="../slideLayouts/slideLayout1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3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Inter"/>
              <a:buNone/>
              <a:defRPr sz="3000" b="0" i="0" u="none" strike="noStrike" cap="none">
                <a:solidFill>
                  <a:schemeClr val="dk1"/>
                </a:solidFill>
                <a:latin typeface="Inter"/>
                <a:ea typeface="Inter"/>
                <a:cs typeface="Inter"/>
                <a:sym typeface="Inter"/>
              </a:defRPr>
            </a:lvl1pPr>
            <a:lvl2pPr marR="0" lvl="1"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9pPr>
          </a:lstStyle>
          <a:p>
            <a:endParaRPr/>
          </a:p>
        </p:txBody>
      </p:sp>
      <p:sp>
        <p:nvSpPr>
          <p:cNvPr id="7" name="Google Shape;7;p3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Inter"/>
              <a:buChar char="●"/>
              <a:defRPr sz="1800" b="0" i="0" u="none" strike="noStrike" cap="none">
                <a:solidFill>
                  <a:schemeClr val="dk1"/>
                </a:solidFill>
                <a:latin typeface="Inter"/>
                <a:ea typeface="Inter"/>
                <a:cs typeface="Inter"/>
                <a:sym typeface="Inter"/>
              </a:defRPr>
            </a:lvl1pPr>
            <a:lvl2pPr marL="914400" marR="0" lvl="1" indent="-342900" algn="l" rtl="0">
              <a:lnSpc>
                <a:spcPct val="115000"/>
              </a:lnSpc>
              <a:spcBef>
                <a:spcPts val="800"/>
              </a:spcBef>
              <a:spcAft>
                <a:spcPts val="0"/>
              </a:spcAft>
              <a:buClr>
                <a:schemeClr val="dk1"/>
              </a:buClr>
              <a:buSzPts val="1800"/>
              <a:buFont typeface="Inter"/>
              <a:buChar char="○"/>
              <a:defRPr sz="1800" b="0" i="0" u="none" strike="noStrike" cap="none">
                <a:solidFill>
                  <a:schemeClr val="dk1"/>
                </a:solidFill>
                <a:latin typeface="Inter"/>
                <a:ea typeface="Inter"/>
                <a:cs typeface="Inter"/>
                <a:sym typeface="Inter"/>
              </a:defRPr>
            </a:lvl2pPr>
            <a:lvl3pPr marL="1371600" marR="0" lvl="2" indent="-342900" algn="l" rtl="0">
              <a:lnSpc>
                <a:spcPct val="115000"/>
              </a:lnSpc>
              <a:spcBef>
                <a:spcPts val="800"/>
              </a:spcBef>
              <a:spcAft>
                <a:spcPts val="0"/>
              </a:spcAft>
              <a:buClr>
                <a:schemeClr val="dk1"/>
              </a:buClr>
              <a:buSzPts val="1800"/>
              <a:buFont typeface="Inter"/>
              <a:buChar char="■"/>
              <a:defRPr sz="1800" b="0" i="0" u="none" strike="noStrike" cap="none">
                <a:solidFill>
                  <a:schemeClr val="dk1"/>
                </a:solidFill>
                <a:latin typeface="Inter"/>
                <a:ea typeface="Inter"/>
                <a:cs typeface="Inter"/>
                <a:sym typeface="Inter"/>
              </a:defRPr>
            </a:lvl3pPr>
            <a:lvl4pPr marL="1828800" marR="0" lvl="3" indent="-342900" algn="l" rtl="0">
              <a:lnSpc>
                <a:spcPct val="115000"/>
              </a:lnSpc>
              <a:spcBef>
                <a:spcPts val="800"/>
              </a:spcBef>
              <a:spcAft>
                <a:spcPts val="0"/>
              </a:spcAft>
              <a:buClr>
                <a:schemeClr val="dk1"/>
              </a:buClr>
              <a:buSzPts val="1800"/>
              <a:buFont typeface="Inter"/>
              <a:buChar char="●"/>
              <a:defRPr sz="1800" b="0" i="0" u="none" strike="noStrike" cap="none">
                <a:solidFill>
                  <a:schemeClr val="dk1"/>
                </a:solidFill>
                <a:latin typeface="Inter"/>
                <a:ea typeface="Inter"/>
                <a:cs typeface="Inter"/>
                <a:sym typeface="Inter"/>
              </a:defRPr>
            </a:lvl4pPr>
            <a:lvl5pPr marL="2286000" marR="0" lvl="4" indent="-342900" algn="l" rtl="0">
              <a:lnSpc>
                <a:spcPct val="115000"/>
              </a:lnSpc>
              <a:spcBef>
                <a:spcPts val="800"/>
              </a:spcBef>
              <a:spcAft>
                <a:spcPts val="0"/>
              </a:spcAft>
              <a:buClr>
                <a:schemeClr val="dk1"/>
              </a:buClr>
              <a:buSzPts val="1800"/>
              <a:buFont typeface="Inter"/>
              <a:buChar char="○"/>
              <a:defRPr sz="1800" b="0" i="0" u="none" strike="noStrike" cap="none">
                <a:solidFill>
                  <a:schemeClr val="dk1"/>
                </a:solidFill>
                <a:latin typeface="Inter"/>
                <a:ea typeface="Inter"/>
                <a:cs typeface="Inter"/>
                <a:sym typeface="Inter"/>
              </a:defRPr>
            </a:lvl5pPr>
            <a:lvl6pPr marL="2743200" marR="0" lvl="5" indent="-342900" algn="l" rtl="0">
              <a:lnSpc>
                <a:spcPct val="115000"/>
              </a:lnSpc>
              <a:spcBef>
                <a:spcPts val="800"/>
              </a:spcBef>
              <a:spcAft>
                <a:spcPts val="0"/>
              </a:spcAft>
              <a:buClr>
                <a:schemeClr val="dk1"/>
              </a:buClr>
              <a:buSzPts val="1800"/>
              <a:buFont typeface="Inter"/>
              <a:buChar char="■"/>
              <a:defRPr sz="1800" b="0" i="0" u="none" strike="noStrike" cap="none">
                <a:solidFill>
                  <a:schemeClr val="dk1"/>
                </a:solidFill>
                <a:latin typeface="Inter"/>
                <a:ea typeface="Inter"/>
                <a:cs typeface="Inter"/>
                <a:sym typeface="Inter"/>
              </a:defRPr>
            </a:lvl6pPr>
            <a:lvl7pPr marL="3200400" marR="0" lvl="6" indent="-342900" algn="l" rtl="0">
              <a:lnSpc>
                <a:spcPct val="115000"/>
              </a:lnSpc>
              <a:spcBef>
                <a:spcPts val="800"/>
              </a:spcBef>
              <a:spcAft>
                <a:spcPts val="0"/>
              </a:spcAft>
              <a:buClr>
                <a:schemeClr val="dk1"/>
              </a:buClr>
              <a:buSzPts val="1800"/>
              <a:buFont typeface="Inter"/>
              <a:buChar char="●"/>
              <a:defRPr sz="1800" b="0" i="0" u="none" strike="noStrike" cap="none">
                <a:solidFill>
                  <a:schemeClr val="dk1"/>
                </a:solidFill>
                <a:latin typeface="Inter"/>
                <a:ea typeface="Inter"/>
                <a:cs typeface="Inter"/>
                <a:sym typeface="Inter"/>
              </a:defRPr>
            </a:lvl7pPr>
            <a:lvl8pPr marL="3657600" marR="0" lvl="7" indent="-342900" algn="l" rtl="0">
              <a:lnSpc>
                <a:spcPct val="115000"/>
              </a:lnSpc>
              <a:spcBef>
                <a:spcPts val="800"/>
              </a:spcBef>
              <a:spcAft>
                <a:spcPts val="0"/>
              </a:spcAft>
              <a:buClr>
                <a:schemeClr val="dk1"/>
              </a:buClr>
              <a:buSzPts val="1800"/>
              <a:buFont typeface="Inter"/>
              <a:buChar char="○"/>
              <a:defRPr sz="1800" b="0" i="0" u="none" strike="noStrike" cap="none">
                <a:solidFill>
                  <a:schemeClr val="dk1"/>
                </a:solidFill>
                <a:latin typeface="Inter"/>
                <a:ea typeface="Inter"/>
                <a:cs typeface="Inter"/>
                <a:sym typeface="Inter"/>
              </a:defRPr>
            </a:lvl8pPr>
            <a:lvl9pPr marL="4114800" marR="0" lvl="8" indent="-342900" algn="l" rtl="0">
              <a:lnSpc>
                <a:spcPct val="115000"/>
              </a:lnSpc>
              <a:spcBef>
                <a:spcPts val="800"/>
              </a:spcBef>
              <a:spcAft>
                <a:spcPts val="800"/>
              </a:spcAft>
              <a:buClr>
                <a:schemeClr val="dk1"/>
              </a:buClr>
              <a:buSzPts val="1800"/>
              <a:buFont typeface="Inter"/>
              <a:buChar char="■"/>
              <a:defRPr sz="1800" b="0" i="0" u="none" strike="noStrike" cap="none">
                <a:solidFill>
                  <a:schemeClr val="dk1"/>
                </a:solidFill>
                <a:latin typeface="Inter"/>
                <a:ea typeface="Inter"/>
                <a:cs typeface="Inter"/>
                <a:sym typeface="Inter"/>
              </a:defRPr>
            </a:lvl9pPr>
          </a:lstStyle>
          <a:p>
            <a:endParaRPr/>
          </a:p>
        </p:txBody>
      </p:sp>
      <p:sp>
        <p:nvSpPr>
          <p:cNvPr id="8" name="Google Shape;8;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1" r:id="rId42"/>
    <p:sldLayoutId id="2147483692" r:id="rId43"/>
    <p:sldLayoutId id="2147483693" r:id="rId44"/>
    <p:sldLayoutId id="2147483694" r:id="rId45"/>
    <p:sldLayoutId id="2147483695" r:id="rId46"/>
    <p:sldLayoutId id="2147483696" r:id="rId47"/>
  </p:sldLayoutIdLst>
  <mc:AlternateContent xmlns:mc="http://schemas.openxmlformats.org/markup-compatibility/2006" xmlns:p14="http://schemas.microsoft.com/office/powerpoint/2010/main">
    <mc:Choice Requires="p14">
      <p:transition p14:dur="4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09"/>
        <p:cNvGrpSpPr/>
        <p:nvPr/>
      </p:nvGrpSpPr>
      <p:grpSpPr>
        <a:xfrm>
          <a:off x="0" y="0"/>
          <a:ext cx="0" cy="0"/>
          <a:chOff x="0" y="0"/>
          <a:chExt cx="0" cy="0"/>
        </a:xfrm>
      </p:grpSpPr>
      <p:sp>
        <p:nvSpPr>
          <p:cNvPr id="210" name="Google Shape;210;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Inter"/>
              <a:buNone/>
              <a:defRPr sz="3000" b="0" i="0" u="none" strike="noStrike" cap="none">
                <a:solidFill>
                  <a:schemeClr val="dk1"/>
                </a:solidFill>
                <a:latin typeface="Inter"/>
                <a:ea typeface="Inter"/>
                <a:cs typeface="Inter"/>
                <a:sym typeface="Inter"/>
              </a:defRPr>
            </a:lvl1pPr>
            <a:lvl2pPr marR="0" lvl="1"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9pPr>
          </a:lstStyle>
          <a:p>
            <a:endParaRPr/>
          </a:p>
        </p:txBody>
      </p:sp>
      <p:sp>
        <p:nvSpPr>
          <p:cNvPr id="211" name="Google Shape;211;p4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Inter"/>
              <a:buChar char="●"/>
              <a:defRPr sz="1800" b="0" i="0" u="none" strike="noStrike" cap="none">
                <a:solidFill>
                  <a:schemeClr val="dk1"/>
                </a:solidFill>
                <a:latin typeface="Inter"/>
                <a:ea typeface="Inter"/>
                <a:cs typeface="Inter"/>
                <a:sym typeface="Inter"/>
              </a:defRPr>
            </a:lvl1pPr>
            <a:lvl2pPr marL="914400" marR="0" lvl="1" indent="-342900" algn="l" rtl="0">
              <a:lnSpc>
                <a:spcPct val="115000"/>
              </a:lnSpc>
              <a:spcBef>
                <a:spcPts val="800"/>
              </a:spcBef>
              <a:spcAft>
                <a:spcPts val="0"/>
              </a:spcAft>
              <a:buClr>
                <a:schemeClr val="dk1"/>
              </a:buClr>
              <a:buSzPts val="1800"/>
              <a:buFont typeface="Inter"/>
              <a:buChar char="○"/>
              <a:defRPr sz="1800" b="0" i="0" u="none" strike="noStrike" cap="none">
                <a:solidFill>
                  <a:schemeClr val="dk1"/>
                </a:solidFill>
                <a:latin typeface="Inter"/>
                <a:ea typeface="Inter"/>
                <a:cs typeface="Inter"/>
                <a:sym typeface="Inter"/>
              </a:defRPr>
            </a:lvl2pPr>
            <a:lvl3pPr marL="1371600" marR="0" lvl="2" indent="-342900" algn="l" rtl="0">
              <a:lnSpc>
                <a:spcPct val="115000"/>
              </a:lnSpc>
              <a:spcBef>
                <a:spcPts val="800"/>
              </a:spcBef>
              <a:spcAft>
                <a:spcPts val="0"/>
              </a:spcAft>
              <a:buClr>
                <a:schemeClr val="dk1"/>
              </a:buClr>
              <a:buSzPts val="1800"/>
              <a:buFont typeface="Inter"/>
              <a:buChar char="■"/>
              <a:defRPr sz="1800" b="0" i="0" u="none" strike="noStrike" cap="none">
                <a:solidFill>
                  <a:schemeClr val="dk1"/>
                </a:solidFill>
                <a:latin typeface="Inter"/>
                <a:ea typeface="Inter"/>
                <a:cs typeface="Inter"/>
                <a:sym typeface="Inter"/>
              </a:defRPr>
            </a:lvl3pPr>
            <a:lvl4pPr marL="1828800" marR="0" lvl="3" indent="-342900" algn="l" rtl="0">
              <a:lnSpc>
                <a:spcPct val="115000"/>
              </a:lnSpc>
              <a:spcBef>
                <a:spcPts val="800"/>
              </a:spcBef>
              <a:spcAft>
                <a:spcPts val="0"/>
              </a:spcAft>
              <a:buClr>
                <a:schemeClr val="dk1"/>
              </a:buClr>
              <a:buSzPts val="1800"/>
              <a:buFont typeface="Inter"/>
              <a:buChar char="●"/>
              <a:defRPr sz="1800" b="0" i="0" u="none" strike="noStrike" cap="none">
                <a:solidFill>
                  <a:schemeClr val="dk1"/>
                </a:solidFill>
                <a:latin typeface="Inter"/>
                <a:ea typeface="Inter"/>
                <a:cs typeface="Inter"/>
                <a:sym typeface="Inter"/>
              </a:defRPr>
            </a:lvl4pPr>
            <a:lvl5pPr marL="2286000" marR="0" lvl="4" indent="-342900" algn="l" rtl="0">
              <a:lnSpc>
                <a:spcPct val="115000"/>
              </a:lnSpc>
              <a:spcBef>
                <a:spcPts val="800"/>
              </a:spcBef>
              <a:spcAft>
                <a:spcPts val="0"/>
              </a:spcAft>
              <a:buClr>
                <a:schemeClr val="dk1"/>
              </a:buClr>
              <a:buSzPts val="1800"/>
              <a:buFont typeface="Inter"/>
              <a:buChar char="○"/>
              <a:defRPr sz="1800" b="0" i="0" u="none" strike="noStrike" cap="none">
                <a:solidFill>
                  <a:schemeClr val="dk1"/>
                </a:solidFill>
                <a:latin typeface="Inter"/>
                <a:ea typeface="Inter"/>
                <a:cs typeface="Inter"/>
                <a:sym typeface="Inter"/>
              </a:defRPr>
            </a:lvl5pPr>
            <a:lvl6pPr marL="2743200" marR="0" lvl="5" indent="-342900" algn="l" rtl="0">
              <a:lnSpc>
                <a:spcPct val="115000"/>
              </a:lnSpc>
              <a:spcBef>
                <a:spcPts val="800"/>
              </a:spcBef>
              <a:spcAft>
                <a:spcPts val="0"/>
              </a:spcAft>
              <a:buClr>
                <a:schemeClr val="dk1"/>
              </a:buClr>
              <a:buSzPts val="1800"/>
              <a:buFont typeface="Inter"/>
              <a:buChar char="■"/>
              <a:defRPr sz="1800" b="0" i="0" u="none" strike="noStrike" cap="none">
                <a:solidFill>
                  <a:schemeClr val="dk1"/>
                </a:solidFill>
                <a:latin typeface="Inter"/>
                <a:ea typeface="Inter"/>
                <a:cs typeface="Inter"/>
                <a:sym typeface="Inter"/>
              </a:defRPr>
            </a:lvl6pPr>
            <a:lvl7pPr marL="3200400" marR="0" lvl="6" indent="-342900" algn="l" rtl="0">
              <a:lnSpc>
                <a:spcPct val="115000"/>
              </a:lnSpc>
              <a:spcBef>
                <a:spcPts val="800"/>
              </a:spcBef>
              <a:spcAft>
                <a:spcPts val="0"/>
              </a:spcAft>
              <a:buClr>
                <a:schemeClr val="dk1"/>
              </a:buClr>
              <a:buSzPts val="1800"/>
              <a:buFont typeface="Inter"/>
              <a:buChar char="●"/>
              <a:defRPr sz="1800" b="0" i="0" u="none" strike="noStrike" cap="none">
                <a:solidFill>
                  <a:schemeClr val="dk1"/>
                </a:solidFill>
                <a:latin typeface="Inter"/>
                <a:ea typeface="Inter"/>
                <a:cs typeface="Inter"/>
                <a:sym typeface="Inter"/>
              </a:defRPr>
            </a:lvl7pPr>
            <a:lvl8pPr marL="3657600" marR="0" lvl="7" indent="-342900" algn="l" rtl="0">
              <a:lnSpc>
                <a:spcPct val="115000"/>
              </a:lnSpc>
              <a:spcBef>
                <a:spcPts val="800"/>
              </a:spcBef>
              <a:spcAft>
                <a:spcPts val="0"/>
              </a:spcAft>
              <a:buClr>
                <a:schemeClr val="dk1"/>
              </a:buClr>
              <a:buSzPts val="1800"/>
              <a:buFont typeface="Inter"/>
              <a:buChar char="○"/>
              <a:defRPr sz="1800" b="0" i="0" u="none" strike="noStrike" cap="none">
                <a:solidFill>
                  <a:schemeClr val="dk1"/>
                </a:solidFill>
                <a:latin typeface="Inter"/>
                <a:ea typeface="Inter"/>
                <a:cs typeface="Inter"/>
                <a:sym typeface="Inter"/>
              </a:defRPr>
            </a:lvl8pPr>
            <a:lvl9pPr marL="4114800" marR="0" lvl="8" indent="-342900" algn="l" rtl="0">
              <a:lnSpc>
                <a:spcPct val="115000"/>
              </a:lnSpc>
              <a:spcBef>
                <a:spcPts val="800"/>
              </a:spcBef>
              <a:spcAft>
                <a:spcPts val="800"/>
              </a:spcAft>
              <a:buClr>
                <a:schemeClr val="dk1"/>
              </a:buClr>
              <a:buSzPts val="1800"/>
              <a:buFont typeface="Inter"/>
              <a:buChar char="■"/>
              <a:defRPr sz="1800" b="0" i="0" u="none" strike="noStrike" cap="none">
                <a:solidFill>
                  <a:schemeClr val="dk1"/>
                </a:solidFill>
                <a:latin typeface="Inter"/>
                <a:ea typeface="Inter"/>
                <a:cs typeface="Inter"/>
                <a:sym typeface="Inter"/>
              </a:defRPr>
            </a:lvl9pPr>
          </a:lstStyle>
          <a:p>
            <a:endParaRPr/>
          </a:p>
        </p:txBody>
      </p:sp>
      <p:sp>
        <p:nvSpPr>
          <p:cNvPr id="212" name="Google Shape;212;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Lst>
  <mc:AlternateContent xmlns:mc="http://schemas.openxmlformats.org/markup-compatibility/2006" xmlns:p14="http://schemas.microsoft.com/office/powerpoint/2010/main">
    <mc:Choice Requires="p14">
      <p:transition p14:dur="4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23"/>
        <p:cNvGrpSpPr/>
        <p:nvPr/>
      </p:nvGrpSpPr>
      <p:grpSpPr>
        <a:xfrm>
          <a:off x="0" y="0"/>
          <a:ext cx="0" cy="0"/>
          <a:chOff x="0" y="0"/>
          <a:chExt cx="0" cy="0"/>
        </a:xfrm>
      </p:grpSpPr>
      <p:sp>
        <p:nvSpPr>
          <p:cNvPr id="424" name="Google Shape;424;p5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Inter"/>
              <a:buNone/>
              <a:defRPr sz="3000" b="0" i="0" u="none" strike="noStrike" cap="none">
                <a:solidFill>
                  <a:schemeClr val="dk1"/>
                </a:solidFill>
                <a:latin typeface="Inter"/>
                <a:ea typeface="Inter"/>
                <a:cs typeface="Inter"/>
                <a:sym typeface="Inter"/>
              </a:defRPr>
            </a:lvl1pPr>
            <a:lvl2pPr marR="0" lvl="1"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9pPr>
          </a:lstStyle>
          <a:p>
            <a:endParaRPr/>
          </a:p>
        </p:txBody>
      </p:sp>
      <p:sp>
        <p:nvSpPr>
          <p:cNvPr id="425" name="Google Shape;425;p5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Inter"/>
              <a:buChar char="●"/>
              <a:defRPr sz="1800" b="0" i="0" u="none" strike="noStrike" cap="none">
                <a:solidFill>
                  <a:schemeClr val="dk1"/>
                </a:solidFill>
                <a:latin typeface="Inter"/>
                <a:ea typeface="Inter"/>
                <a:cs typeface="Inter"/>
                <a:sym typeface="Inter"/>
              </a:defRPr>
            </a:lvl1pPr>
            <a:lvl2pPr marL="914400" marR="0" lvl="1" indent="-342900" algn="l" rtl="0">
              <a:lnSpc>
                <a:spcPct val="115000"/>
              </a:lnSpc>
              <a:spcBef>
                <a:spcPts val="800"/>
              </a:spcBef>
              <a:spcAft>
                <a:spcPts val="0"/>
              </a:spcAft>
              <a:buClr>
                <a:schemeClr val="dk1"/>
              </a:buClr>
              <a:buSzPts val="1800"/>
              <a:buFont typeface="Inter"/>
              <a:buChar char="○"/>
              <a:defRPr sz="1800" b="0" i="0" u="none" strike="noStrike" cap="none">
                <a:solidFill>
                  <a:schemeClr val="dk1"/>
                </a:solidFill>
                <a:latin typeface="Inter"/>
                <a:ea typeface="Inter"/>
                <a:cs typeface="Inter"/>
                <a:sym typeface="Inter"/>
              </a:defRPr>
            </a:lvl2pPr>
            <a:lvl3pPr marL="1371600" marR="0" lvl="2" indent="-342900" algn="l" rtl="0">
              <a:lnSpc>
                <a:spcPct val="115000"/>
              </a:lnSpc>
              <a:spcBef>
                <a:spcPts val="800"/>
              </a:spcBef>
              <a:spcAft>
                <a:spcPts val="0"/>
              </a:spcAft>
              <a:buClr>
                <a:schemeClr val="dk1"/>
              </a:buClr>
              <a:buSzPts val="1800"/>
              <a:buFont typeface="Inter"/>
              <a:buChar char="■"/>
              <a:defRPr sz="1800" b="0" i="0" u="none" strike="noStrike" cap="none">
                <a:solidFill>
                  <a:schemeClr val="dk1"/>
                </a:solidFill>
                <a:latin typeface="Inter"/>
                <a:ea typeface="Inter"/>
                <a:cs typeface="Inter"/>
                <a:sym typeface="Inter"/>
              </a:defRPr>
            </a:lvl3pPr>
            <a:lvl4pPr marL="1828800" marR="0" lvl="3" indent="-342900" algn="l" rtl="0">
              <a:lnSpc>
                <a:spcPct val="115000"/>
              </a:lnSpc>
              <a:spcBef>
                <a:spcPts val="800"/>
              </a:spcBef>
              <a:spcAft>
                <a:spcPts val="0"/>
              </a:spcAft>
              <a:buClr>
                <a:schemeClr val="dk1"/>
              </a:buClr>
              <a:buSzPts val="1800"/>
              <a:buFont typeface="Inter"/>
              <a:buChar char="●"/>
              <a:defRPr sz="1800" b="0" i="0" u="none" strike="noStrike" cap="none">
                <a:solidFill>
                  <a:schemeClr val="dk1"/>
                </a:solidFill>
                <a:latin typeface="Inter"/>
                <a:ea typeface="Inter"/>
                <a:cs typeface="Inter"/>
                <a:sym typeface="Inter"/>
              </a:defRPr>
            </a:lvl4pPr>
            <a:lvl5pPr marL="2286000" marR="0" lvl="4" indent="-342900" algn="l" rtl="0">
              <a:lnSpc>
                <a:spcPct val="115000"/>
              </a:lnSpc>
              <a:spcBef>
                <a:spcPts val="800"/>
              </a:spcBef>
              <a:spcAft>
                <a:spcPts val="0"/>
              </a:spcAft>
              <a:buClr>
                <a:schemeClr val="dk1"/>
              </a:buClr>
              <a:buSzPts val="1800"/>
              <a:buFont typeface="Inter"/>
              <a:buChar char="○"/>
              <a:defRPr sz="1800" b="0" i="0" u="none" strike="noStrike" cap="none">
                <a:solidFill>
                  <a:schemeClr val="dk1"/>
                </a:solidFill>
                <a:latin typeface="Inter"/>
                <a:ea typeface="Inter"/>
                <a:cs typeface="Inter"/>
                <a:sym typeface="Inter"/>
              </a:defRPr>
            </a:lvl5pPr>
            <a:lvl6pPr marL="2743200" marR="0" lvl="5" indent="-342900" algn="l" rtl="0">
              <a:lnSpc>
                <a:spcPct val="115000"/>
              </a:lnSpc>
              <a:spcBef>
                <a:spcPts val="800"/>
              </a:spcBef>
              <a:spcAft>
                <a:spcPts val="0"/>
              </a:spcAft>
              <a:buClr>
                <a:schemeClr val="dk1"/>
              </a:buClr>
              <a:buSzPts val="1800"/>
              <a:buFont typeface="Inter"/>
              <a:buChar char="■"/>
              <a:defRPr sz="1800" b="0" i="0" u="none" strike="noStrike" cap="none">
                <a:solidFill>
                  <a:schemeClr val="dk1"/>
                </a:solidFill>
                <a:latin typeface="Inter"/>
                <a:ea typeface="Inter"/>
                <a:cs typeface="Inter"/>
                <a:sym typeface="Inter"/>
              </a:defRPr>
            </a:lvl6pPr>
            <a:lvl7pPr marL="3200400" marR="0" lvl="6" indent="-342900" algn="l" rtl="0">
              <a:lnSpc>
                <a:spcPct val="115000"/>
              </a:lnSpc>
              <a:spcBef>
                <a:spcPts val="800"/>
              </a:spcBef>
              <a:spcAft>
                <a:spcPts val="0"/>
              </a:spcAft>
              <a:buClr>
                <a:schemeClr val="dk1"/>
              </a:buClr>
              <a:buSzPts val="1800"/>
              <a:buFont typeface="Inter"/>
              <a:buChar char="●"/>
              <a:defRPr sz="1800" b="0" i="0" u="none" strike="noStrike" cap="none">
                <a:solidFill>
                  <a:schemeClr val="dk1"/>
                </a:solidFill>
                <a:latin typeface="Inter"/>
                <a:ea typeface="Inter"/>
                <a:cs typeface="Inter"/>
                <a:sym typeface="Inter"/>
              </a:defRPr>
            </a:lvl7pPr>
            <a:lvl8pPr marL="3657600" marR="0" lvl="7" indent="-342900" algn="l" rtl="0">
              <a:lnSpc>
                <a:spcPct val="115000"/>
              </a:lnSpc>
              <a:spcBef>
                <a:spcPts val="800"/>
              </a:spcBef>
              <a:spcAft>
                <a:spcPts val="0"/>
              </a:spcAft>
              <a:buClr>
                <a:schemeClr val="dk1"/>
              </a:buClr>
              <a:buSzPts val="1800"/>
              <a:buFont typeface="Inter"/>
              <a:buChar char="○"/>
              <a:defRPr sz="1800" b="0" i="0" u="none" strike="noStrike" cap="none">
                <a:solidFill>
                  <a:schemeClr val="dk1"/>
                </a:solidFill>
                <a:latin typeface="Inter"/>
                <a:ea typeface="Inter"/>
                <a:cs typeface="Inter"/>
                <a:sym typeface="Inter"/>
              </a:defRPr>
            </a:lvl8pPr>
            <a:lvl9pPr marL="4114800" marR="0" lvl="8" indent="-342900" algn="l" rtl="0">
              <a:lnSpc>
                <a:spcPct val="115000"/>
              </a:lnSpc>
              <a:spcBef>
                <a:spcPts val="800"/>
              </a:spcBef>
              <a:spcAft>
                <a:spcPts val="800"/>
              </a:spcAft>
              <a:buClr>
                <a:schemeClr val="dk1"/>
              </a:buClr>
              <a:buSzPts val="1800"/>
              <a:buFont typeface="Inter"/>
              <a:buChar char="■"/>
              <a:defRPr sz="1800" b="0" i="0" u="none" strike="noStrike" cap="none">
                <a:solidFill>
                  <a:schemeClr val="dk1"/>
                </a:solidFill>
                <a:latin typeface="Inter"/>
                <a:ea typeface="Inter"/>
                <a:cs typeface="Inter"/>
                <a:sym typeface="Inter"/>
              </a:defRPr>
            </a:lvl9pPr>
          </a:lstStyle>
          <a:p>
            <a:endParaRPr/>
          </a:p>
        </p:txBody>
      </p:sp>
      <p:sp>
        <p:nvSpPr>
          <p:cNvPr id="426" name="Google Shape;426;p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48" r:id="rId1"/>
    <p:sldLayoutId id="2147483750" r:id="rId2"/>
    <p:sldLayoutId id="2147483751" r:id="rId3"/>
    <p:sldLayoutId id="2147483753"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 id="2147483772" r:id="rId19"/>
    <p:sldLayoutId id="2147483773" r:id="rId20"/>
    <p:sldLayoutId id="2147483774" r:id="rId21"/>
    <p:sldLayoutId id="2147483775" r:id="rId22"/>
    <p:sldLayoutId id="2147483776" r:id="rId23"/>
    <p:sldLayoutId id="2147483777" r:id="rId24"/>
    <p:sldLayoutId id="2147483778" r:id="rId25"/>
    <p:sldLayoutId id="2147483779" r:id="rId26"/>
    <p:sldLayoutId id="2147483780" r:id="rId27"/>
    <p:sldLayoutId id="2147483781" r:id="rId28"/>
    <p:sldLayoutId id="2147483782" r:id="rId29"/>
    <p:sldLayoutId id="2147483783" r:id="rId30"/>
    <p:sldLayoutId id="2147483784" r:id="rId31"/>
    <p:sldLayoutId id="2147483785" r:id="rId32"/>
    <p:sldLayoutId id="2147483786" r:id="rId33"/>
    <p:sldLayoutId id="2147483787" r:id="rId34"/>
    <p:sldLayoutId id="2147483788" r:id="rId35"/>
    <p:sldLayoutId id="2147483789" r:id="rId36"/>
    <p:sldLayoutId id="2147483790" r:id="rId37"/>
    <p:sldLayoutId id="2147483857" r:id="rId38"/>
    <p:sldLayoutId id="2147483860" r:id="rId39"/>
  </p:sldLayoutIdLst>
  <mc:AlternateContent xmlns:mc="http://schemas.openxmlformats.org/markup-compatibility/2006" xmlns:p14="http://schemas.microsoft.com/office/powerpoint/2010/main">
    <mc:Choice Requires="p14">
      <p:transition p14:dur="4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625"/>
        <p:cNvGrpSpPr/>
        <p:nvPr/>
      </p:nvGrpSpPr>
      <p:grpSpPr>
        <a:xfrm>
          <a:off x="0" y="0"/>
          <a:ext cx="0" cy="0"/>
          <a:chOff x="0" y="0"/>
          <a:chExt cx="0" cy="0"/>
        </a:xfrm>
      </p:grpSpPr>
      <p:sp>
        <p:nvSpPr>
          <p:cNvPr id="626" name="Google Shape;626;p6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Inter"/>
              <a:buNone/>
              <a:defRPr sz="3000" b="0" i="0" u="none" strike="noStrike" cap="none">
                <a:solidFill>
                  <a:schemeClr val="dk1"/>
                </a:solidFill>
                <a:latin typeface="Inter"/>
                <a:ea typeface="Inter"/>
                <a:cs typeface="Inter"/>
                <a:sym typeface="Inter"/>
              </a:defRPr>
            </a:lvl1pPr>
            <a:lvl2pPr marR="0" lvl="1"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9pPr>
          </a:lstStyle>
          <a:p>
            <a:endParaRPr/>
          </a:p>
        </p:txBody>
      </p:sp>
      <p:sp>
        <p:nvSpPr>
          <p:cNvPr id="627" name="Google Shape;627;p6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Inter"/>
              <a:buChar char="●"/>
              <a:defRPr sz="1800" b="0" i="0" u="none" strike="noStrike" cap="none">
                <a:solidFill>
                  <a:schemeClr val="dk1"/>
                </a:solidFill>
                <a:latin typeface="Inter"/>
                <a:ea typeface="Inter"/>
                <a:cs typeface="Inter"/>
                <a:sym typeface="Inter"/>
              </a:defRPr>
            </a:lvl1pPr>
            <a:lvl2pPr marL="914400" marR="0" lvl="1" indent="-342900" algn="l" rtl="0">
              <a:lnSpc>
                <a:spcPct val="115000"/>
              </a:lnSpc>
              <a:spcBef>
                <a:spcPts val="800"/>
              </a:spcBef>
              <a:spcAft>
                <a:spcPts val="0"/>
              </a:spcAft>
              <a:buClr>
                <a:schemeClr val="dk1"/>
              </a:buClr>
              <a:buSzPts val="1800"/>
              <a:buFont typeface="Inter"/>
              <a:buChar char="○"/>
              <a:defRPr sz="1800" b="0" i="0" u="none" strike="noStrike" cap="none">
                <a:solidFill>
                  <a:schemeClr val="dk1"/>
                </a:solidFill>
                <a:latin typeface="Inter"/>
                <a:ea typeface="Inter"/>
                <a:cs typeface="Inter"/>
                <a:sym typeface="Inter"/>
              </a:defRPr>
            </a:lvl2pPr>
            <a:lvl3pPr marL="1371600" marR="0" lvl="2" indent="-342900" algn="l" rtl="0">
              <a:lnSpc>
                <a:spcPct val="115000"/>
              </a:lnSpc>
              <a:spcBef>
                <a:spcPts val="800"/>
              </a:spcBef>
              <a:spcAft>
                <a:spcPts val="0"/>
              </a:spcAft>
              <a:buClr>
                <a:schemeClr val="dk1"/>
              </a:buClr>
              <a:buSzPts val="1800"/>
              <a:buFont typeface="Inter"/>
              <a:buChar char="■"/>
              <a:defRPr sz="1800" b="0" i="0" u="none" strike="noStrike" cap="none">
                <a:solidFill>
                  <a:schemeClr val="dk1"/>
                </a:solidFill>
                <a:latin typeface="Inter"/>
                <a:ea typeface="Inter"/>
                <a:cs typeface="Inter"/>
                <a:sym typeface="Inter"/>
              </a:defRPr>
            </a:lvl3pPr>
            <a:lvl4pPr marL="1828800" marR="0" lvl="3" indent="-342900" algn="l" rtl="0">
              <a:lnSpc>
                <a:spcPct val="115000"/>
              </a:lnSpc>
              <a:spcBef>
                <a:spcPts val="800"/>
              </a:spcBef>
              <a:spcAft>
                <a:spcPts val="0"/>
              </a:spcAft>
              <a:buClr>
                <a:schemeClr val="dk1"/>
              </a:buClr>
              <a:buSzPts val="1800"/>
              <a:buFont typeface="Inter"/>
              <a:buChar char="●"/>
              <a:defRPr sz="1800" b="0" i="0" u="none" strike="noStrike" cap="none">
                <a:solidFill>
                  <a:schemeClr val="dk1"/>
                </a:solidFill>
                <a:latin typeface="Inter"/>
                <a:ea typeface="Inter"/>
                <a:cs typeface="Inter"/>
                <a:sym typeface="Inter"/>
              </a:defRPr>
            </a:lvl4pPr>
            <a:lvl5pPr marL="2286000" marR="0" lvl="4" indent="-342900" algn="l" rtl="0">
              <a:lnSpc>
                <a:spcPct val="115000"/>
              </a:lnSpc>
              <a:spcBef>
                <a:spcPts val="800"/>
              </a:spcBef>
              <a:spcAft>
                <a:spcPts val="0"/>
              </a:spcAft>
              <a:buClr>
                <a:schemeClr val="dk1"/>
              </a:buClr>
              <a:buSzPts val="1800"/>
              <a:buFont typeface="Inter"/>
              <a:buChar char="○"/>
              <a:defRPr sz="1800" b="0" i="0" u="none" strike="noStrike" cap="none">
                <a:solidFill>
                  <a:schemeClr val="dk1"/>
                </a:solidFill>
                <a:latin typeface="Inter"/>
                <a:ea typeface="Inter"/>
                <a:cs typeface="Inter"/>
                <a:sym typeface="Inter"/>
              </a:defRPr>
            </a:lvl5pPr>
            <a:lvl6pPr marL="2743200" marR="0" lvl="5" indent="-342900" algn="l" rtl="0">
              <a:lnSpc>
                <a:spcPct val="115000"/>
              </a:lnSpc>
              <a:spcBef>
                <a:spcPts val="800"/>
              </a:spcBef>
              <a:spcAft>
                <a:spcPts val="0"/>
              </a:spcAft>
              <a:buClr>
                <a:schemeClr val="dk1"/>
              </a:buClr>
              <a:buSzPts val="1800"/>
              <a:buFont typeface="Inter"/>
              <a:buChar char="■"/>
              <a:defRPr sz="1800" b="0" i="0" u="none" strike="noStrike" cap="none">
                <a:solidFill>
                  <a:schemeClr val="dk1"/>
                </a:solidFill>
                <a:latin typeface="Inter"/>
                <a:ea typeface="Inter"/>
                <a:cs typeface="Inter"/>
                <a:sym typeface="Inter"/>
              </a:defRPr>
            </a:lvl6pPr>
            <a:lvl7pPr marL="3200400" marR="0" lvl="6" indent="-342900" algn="l" rtl="0">
              <a:lnSpc>
                <a:spcPct val="115000"/>
              </a:lnSpc>
              <a:spcBef>
                <a:spcPts val="800"/>
              </a:spcBef>
              <a:spcAft>
                <a:spcPts val="0"/>
              </a:spcAft>
              <a:buClr>
                <a:schemeClr val="dk1"/>
              </a:buClr>
              <a:buSzPts val="1800"/>
              <a:buFont typeface="Inter"/>
              <a:buChar char="●"/>
              <a:defRPr sz="1800" b="0" i="0" u="none" strike="noStrike" cap="none">
                <a:solidFill>
                  <a:schemeClr val="dk1"/>
                </a:solidFill>
                <a:latin typeface="Inter"/>
                <a:ea typeface="Inter"/>
                <a:cs typeface="Inter"/>
                <a:sym typeface="Inter"/>
              </a:defRPr>
            </a:lvl7pPr>
            <a:lvl8pPr marL="3657600" marR="0" lvl="7" indent="-342900" algn="l" rtl="0">
              <a:lnSpc>
                <a:spcPct val="115000"/>
              </a:lnSpc>
              <a:spcBef>
                <a:spcPts val="800"/>
              </a:spcBef>
              <a:spcAft>
                <a:spcPts val="0"/>
              </a:spcAft>
              <a:buClr>
                <a:schemeClr val="dk1"/>
              </a:buClr>
              <a:buSzPts val="1800"/>
              <a:buFont typeface="Inter"/>
              <a:buChar char="○"/>
              <a:defRPr sz="1800" b="0" i="0" u="none" strike="noStrike" cap="none">
                <a:solidFill>
                  <a:schemeClr val="dk1"/>
                </a:solidFill>
                <a:latin typeface="Inter"/>
                <a:ea typeface="Inter"/>
                <a:cs typeface="Inter"/>
                <a:sym typeface="Inter"/>
              </a:defRPr>
            </a:lvl8pPr>
            <a:lvl9pPr marL="4114800" marR="0" lvl="8" indent="-342900" algn="l" rtl="0">
              <a:lnSpc>
                <a:spcPct val="115000"/>
              </a:lnSpc>
              <a:spcBef>
                <a:spcPts val="800"/>
              </a:spcBef>
              <a:spcAft>
                <a:spcPts val="800"/>
              </a:spcAft>
              <a:buClr>
                <a:schemeClr val="dk1"/>
              </a:buClr>
              <a:buSzPts val="1800"/>
              <a:buFont typeface="Inter"/>
              <a:buChar char="■"/>
              <a:defRPr sz="1800" b="0" i="0" u="none" strike="noStrike" cap="none">
                <a:solidFill>
                  <a:schemeClr val="dk1"/>
                </a:solidFill>
                <a:latin typeface="Inter"/>
                <a:ea typeface="Inter"/>
                <a:cs typeface="Inter"/>
                <a:sym typeface="Inter"/>
              </a:defRPr>
            </a:lvl9pPr>
          </a:lstStyle>
          <a:p>
            <a:endParaRPr/>
          </a:p>
        </p:txBody>
      </p:sp>
      <p:sp>
        <p:nvSpPr>
          <p:cNvPr id="628" name="Google Shape;628;p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7" r:id="rId14"/>
    <p:sldLayoutId id="2147483809" r:id="rId15"/>
    <p:sldLayoutId id="2147483810" r:id="rId16"/>
    <p:sldLayoutId id="2147483811" r:id="rId17"/>
    <p:sldLayoutId id="2147483812" r:id="rId18"/>
    <p:sldLayoutId id="2147483813" r:id="rId19"/>
    <p:sldLayoutId id="2147483814" r:id="rId20"/>
    <p:sldLayoutId id="2147483816" r:id="rId21"/>
    <p:sldLayoutId id="2147483817" r:id="rId22"/>
    <p:sldLayoutId id="2147483818" r:id="rId23"/>
    <p:sldLayoutId id="2147483819" r:id="rId24"/>
    <p:sldLayoutId id="2147483820" r:id="rId25"/>
    <p:sldLayoutId id="2147483821" r:id="rId26"/>
    <p:sldLayoutId id="2147483822" r:id="rId27"/>
    <p:sldLayoutId id="2147483823" r:id="rId28"/>
    <p:sldLayoutId id="2147483824" r:id="rId29"/>
    <p:sldLayoutId id="2147483825" r:id="rId30"/>
    <p:sldLayoutId id="2147483826" r:id="rId31"/>
    <p:sldLayoutId id="2147483827" r:id="rId32"/>
    <p:sldLayoutId id="2147483828" r:id="rId33"/>
    <p:sldLayoutId id="2147483830" r:id="rId34"/>
    <p:sldLayoutId id="2147483831" r:id="rId35"/>
    <p:sldLayoutId id="2147483832" r:id="rId36"/>
    <p:sldLayoutId id="2147483833" r:id="rId37"/>
    <p:sldLayoutId id="2147483834" r:id="rId38"/>
    <p:sldLayoutId id="2147483835" r:id="rId39"/>
    <p:sldLayoutId id="2147483836" r:id="rId40"/>
    <p:sldLayoutId id="2147483837" r:id="rId41"/>
    <p:sldLayoutId id="2147483838" r:id="rId42"/>
    <p:sldLayoutId id="2147483839" r:id="rId43"/>
    <p:sldLayoutId id="2147483840" r:id="rId44"/>
    <p:sldLayoutId id="2147483841" r:id="rId45"/>
    <p:sldLayoutId id="2147483842" r:id="rId46"/>
    <p:sldLayoutId id="2147483843" r:id="rId47"/>
    <p:sldLayoutId id="2147483844" r:id="rId48"/>
    <p:sldLayoutId id="2147483845" r:id="rId49"/>
    <p:sldLayoutId id="2147483861" r:id="rId5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97.xml"/></Relationships>
</file>

<file path=ppt/slides/_rels/slide1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9.xml"/><Relationship Id="rId1" Type="http://schemas.openxmlformats.org/officeDocument/2006/relationships/slideLayout" Target="../slideLayouts/slideLayout9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6.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3" Type="http://schemas.openxmlformats.org/officeDocument/2006/relationships/image" Target="../media/image77.gif"/><Relationship Id="rId7" Type="http://schemas.openxmlformats.org/officeDocument/2006/relationships/image" Target="../media/image63.png"/><Relationship Id="rId12" Type="http://schemas.openxmlformats.org/officeDocument/2006/relationships/image" Target="../media/image85.png"/><Relationship Id="rId2" Type="http://schemas.openxmlformats.org/officeDocument/2006/relationships/notesSlide" Target="../notesSlides/notesSlide10.xml"/><Relationship Id="rId1" Type="http://schemas.openxmlformats.org/officeDocument/2006/relationships/slideLayout" Target="../slideLayouts/slideLayout98.xml"/><Relationship Id="rId6" Type="http://schemas.openxmlformats.org/officeDocument/2006/relationships/image" Target="../media/image80.gif"/><Relationship Id="rId11" Type="http://schemas.openxmlformats.org/officeDocument/2006/relationships/image" Target="../media/image84.png"/><Relationship Id="rId5" Type="http://schemas.openxmlformats.org/officeDocument/2006/relationships/image" Target="../media/image79.gif"/><Relationship Id="rId15" Type="http://schemas.openxmlformats.org/officeDocument/2006/relationships/image" Target="../media/image88.png"/><Relationship Id="rId10" Type="http://schemas.openxmlformats.org/officeDocument/2006/relationships/image" Target="../media/image83.png"/><Relationship Id="rId4" Type="http://schemas.openxmlformats.org/officeDocument/2006/relationships/image" Target="../media/image78.gif"/><Relationship Id="rId9" Type="http://schemas.openxmlformats.org/officeDocument/2006/relationships/image" Target="../media/image82.png"/><Relationship Id="rId14" Type="http://schemas.openxmlformats.org/officeDocument/2006/relationships/image" Target="../media/image8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3.xml"/></Relationships>
</file>

<file path=ppt/slides/_rels/slide1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2.xml"/><Relationship Id="rId1" Type="http://schemas.openxmlformats.org/officeDocument/2006/relationships/slideLayout" Target="../slideLayouts/slideLayout1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0.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48.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21.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png"/><Relationship Id="rId2" Type="http://schemas.openxmlformats.org/officeDocument/2006/relationships/notesSlide" Target="../notesSlides/notesSlide13.xml"/><Relationship Id="rId1" Type="http://schemas.openxmlformats.org/officeDocument/2006/relationships/slideLayout" Target="../slideLayouts/slideLayout98.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22.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png"/><Relationship Id="rId2" Type="http://schemas.openxmlformats.org/officeDocument/2006/relationships/notesSlide" Target="../notesSlides/notesSlide14.xml"/><Relationship Id="rId1" Type="http://schemas.openxmlformats.org/officeDocument/2006/relationships/slideLayout" Target="../slideLayouts/slideLayout135.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0" Type="http://schemas.openxmlformats.org/officeDocument/2006/relationships/image" Target="../media/image108.png"/><Relationship Id="rId4" Type="http://schemas.openxmlformats.org/officeDocument/2006/relationships/image" Target="../media/image102.png"/><Relationship Id="rId9" Type="http://schemas.openxmlformats.org/officeDocument/2006/relationships/image" Target="../media/image107.png"/></Relationships>
</file>

<file path=ppt/slides/_rels/slide23.xml.rels><?xml version="1.0" encoding="UTF-8" standalone="yes"?>
<Relationships xmlns="http://schemas.openxmlformats.org/package/2006/relationships"><Relationship Id="rId3" Type="http://schemas.openxmlformats.org/officeDocument/2006/relationships/hyperlink" Target="https://www.elastic.co/subscriptions" TargetMode="External"/><Relationship Id="rId2" Type="http://schemas.openxmlformats.org/officeDocument/2006/relationships/notesSlide" Target="../notesSlides/notesSlide15.xml"/><Relationship Id="rId1" Type="http://schemas.openxmlformats.org/officeDocument/2006/relationships/slideLayout" Target="../slideLayouts/slideLayout184.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3.xml"/><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4.xml"/><Relationship Id="rId1" Type="http://schemas.openxmlformats.org/officeDocument/2006/relationships/slideLayout" Target="../slideLayouts/slideLayout98.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xml"/><Relationship Id="rId1" Type="http://schemas.openxmlformats.org/officeDocument/2006/relationships/slideLayout" Target="../slideLayouts/slideLayout1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1"/>
          <p:cNvSpPr txBox="1">
            <a:spLocks noGrp="1"/>
          </p:cNvSpPr>
          <p:nvPr>
            <p:ph type="title"/>
          </p:nvPr>
        </p:nvSpPr>
        <p:spPr>
          <a:xfrm>
            <a:off x="916050" y="2322843"/>
            <a:ext cx="6785100" cy="41549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3400"/>
              <a:buNone/>
            </a:pPr>
            <a:r>
              <a:rPr lang="en-US" sz="2700" b="1" dirty="0"/>
              <a:t>Elasticsearch Workshop for AI Engineer</a:t>
            </a:r>
            <a:endParaRPr lang="en-US" sz="1400" b="1" dirty="0"/>
          </a:p>
        </p:txBody>
      </p:sp>
      <p:sp>
        <p:nvSpPr>
          <p:cNvPr id="938" name="Google Shape;938;p1"/>
          <p:cNvSpPr txBox="1">
            <a:spLocks noGrp="1"/>
          </p:cNvSpPr>
          <p:nvPr>
            <p:ph type="subTitle" idx="1"/>
          </p:nvPr>
        </p:nvSpPr>
        <p:spPr>
          <a:xfrm>
            <a:off x="916050" y="3959725"/>
            <a:ext cx="5212200" cy="4338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800"/>
              </a:spcAft>
              <a:buSzPts val="1800"/>
              <a:buNone/>
            </a:pPr>
            <a:r>
              <a:rPr lang="en" dirty="0"/>
              <a:t>May 2025</a:t>
            </a:r>
            <a:endParaRPr dirty="0"/>
          </a:p>
        </p:txBody>
      </p:sp>
      <p:sp>
        <p:nvSpPr>
          <p:cNvPr id="2" name="Google Shape;938;p1">
            <a:extLst>
              <a:ext uri="{FF2B5EF4-FFF2-40B4-BE49-F238E27FC236}">
                <a16:creationId xmlns:a16="http://schemas.microsoft.com/office/drawing/2014/main" id="{6E605C38-0421-5230-F1F5-7F4242BD23F5}"/>
              </a:ext>
            </a:extLst>
          </p:cNvPr>
          <p:cNvSpPr txBox="1">
            <a:spLocks/>
          </p:cNvSpPr>
          <p:nvPr/>
        </p:nvSpPr>
        <p:spPr>
          <a:xfrm>
            <a:off x="916050" y="2820796"/>
            <a:ext cx="5212200" cy="433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FFFFFF"/>
              </a:buClr>
              <a:buSzPts val="1800"/>
              <a:buFont typeface="Inter"/>
              <a:buNone/>
              <a:defRPr sz="1800" b="0" i="0" u="none" strike="noStrike" cap="none">
                <a:solidFill>
                  <a:srgbClr val="FFFFFF"/>
                </a:solidFill>
                <a:latin typeface="Inter"/>
                <a:ea typeface="Inter"/>
                <a:cs typeface="Inter"/>
                <a:sym typeface="Inter"/>
              </a:defRPr>
            </a:lvl1pPr>
            <a:lvl2pPr marL="914400" marR="0" lvl="1"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2pPr>
            <a:lvl3pPr marL="1371600" marR="0" lvl="2"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3pPr>
            <a:lvl4pPr marL="1828800" marR="0" lvl="3"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4pPr>
            <a:lvl5pPr marL="2286000" marR="0" lvl="4"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5pPr>
            <a:lvl6pPr marL="2743200" marR="0" lvl="5"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6pPr>
            <a:lvl7pPr marL="3200400" marR="0" lvl="6"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7pPr>
            <a:lvl8pPr marL="3657600" marR="0" lvl="7"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8pPr>
            <a:lvl9pPr marL="4114800" marR="0" lvl="8" indent="-342900" algn="l" rtl="0">
              <a:lnSpc>
                <a:spcPct val="115000"/>
              </a:lnSpc>
              <a:spcBef>
                <a:spcPts val="800"/>
              </a:spcBef>
              <a:spcAft>
                <a:spcPts val="800"/>
              </a:spcAft>
              <a:buClr>
                <a:schemeClr val="dk1"/>
              </a:buClr>
              <a:buSzPts val="1800"/>
              <a:buFont typeface="Inter"/>
              <a:buNone/>
              <a:defRPr sz="1800" b="0" i="0" u="none" strike="noStrike" cap="none">
                <a:solidFill>
                  <a:schemeClr val="dk1"/>
                </a:solidFill>
                <a:latin typeface="Inter"/>
                <a:ea typeface="Inter"/>
                <a:cs typeface="Inter"/>
                <a:sym typeface="Inter"/>
              </a:defRPr>
            </a:lvl9pPr>
          </a:lstStyle>
          <a:p>
            <a:pPr marL="0" indent="0">
              <a:spcAft>
                <a:spcPts val="800"/>
              </a:spcAft>
            </a:pPr>
            <a:r>
              <a:rPr lang="en-US" dirty="0"/>
              <a:t>Septian Parapak | System Engineer</a:t>
            </a:r>
          </a:p>
        </p:txBody>
      </p:sp>
    </p:spTree>
  </p:cSld>
  <p:clrMapOvr>
    <a:masterClrMapping/>
  </p:clrMapOvr>
  <mc:AlternateContent xmlns:mc="http://schemas.openxmlformats.org/markup-compatibility/2006" xmlns:p14="http://schemas.microsoft.com/office/powerpoint/2010/main">
    <mc:Choice Requires="p14">
      <p:transition p14:dur="4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4C4C702-C922-D57F-B0AD-4E417C1B0C52}"/>
              </a:ext>
            </a:extLst>
          </p:cNvPr>
          <p:cNvPicPr>
            <a:picLocks noChangeAspect="1"/>
          </p:cNvPicPr>
          <p:nvPr/>
        </p:nvPicPr>
        <p:blipFill>
          <a:blip r:embed="rId2"/>
          <a:stretch>
            <a:fillRect/>
          </a:stretch>
        </p:blipFill>
        <p:spPr>
          <a:xfrm>
            <a:off x="0" y="772832"/>
            <a:ext cx="9144000" cy="3597835"/>
          </a:xfrm>
          <a:prstGeom prst="rect">
            <a:avLst/>
          </a:prstGeom>
        </p:spPr>
      </p:pic>
      <p:sp>
        <p:nvSpPr>
          <p:cNvPr id="5" name="Title 4">
            <a:extLst>
              <a:ext uri="{FF2B5EF4-FFF2-40B4-BE49-F238E27FC236}">
                <a16:creationId xmlns:a16="http://schemas.microsoft.com/office/drawing/2014/main" id="{509242FF-26D5-CCF8-A80D-C2DE59A269C8}"/>
              </a:ext>
            </a:extLst>
          </p:cNvPr>
          <p:cNvSpPr>
            <a:spLocks noGrp="1"/>
          </p:cNvSpPr>
          <p:nvPr>
            <p:ph type="title"/>
          </p:nvPr>
        </p:nvSpPr>
        <p:spPr>
          <a:xfrm>
            <a:off x="2575791" y="437859"/>
            <a:ext cx="3992418" cy="465873"/>
          </a:xfrm>
        </p:spPr>
        <p:txBody>
          <a:bodyPr/>
          <a:lstStyle/>
          <a:p>
            <a:r>
              <a:rPr lang="en-US" dirty="0"/>
              <a:t>Imports </a:t>
            </a:r>
            <a:r>
              <a:rPr lang="en-US" dirty="0" err="1"/>
              <a:t>PyTorch</a:t>
            </a:r>
            <a:r>
              <a:rPr lang="en-US" dirty="0"/>
              <a:t> Models</a:t>
            </a:r>
          </a:p>
        </p:txBody>
      </p:sp>
    </p:spTree>
    <p:extLst>
      <p:ext uri="{BB962C8B-B14F-4D97-AF65-F5344CB8AC3E}">
        <p14:creationId xmlns:p14="http://schemas.microsoft.com/office/powerpoint/2010/main" val="1489239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64"/>
        <p:cNvGrpSpPr/>
        <p:nvPr/>
      </p:nvGrpSpPr>
      <p:grpSpPr>
        <a:xfrm>
          <a:off x="0" y="0"/>
          <a:ext cx="0" cy="0"/>
          <a:chOff x="0" y="0"/>
          <a:chExt cx="0" cy="0"/>
        </a:xfrm>
      </p:grpSpPr>
      <p:sp>
        <p:nvSpPr>
          <p:cNvPr id="2265" name="Google Shape;2265;p474"/>
          <p:cNvSpPr txBox="1">
            <a:spLocks noGrp="1"/>
          </p:cNvSpPr>
          <p:nvPr>
            <p:ph type="title"/>
          </p:nvPr>
        </p:nvSpPr>
        <p:spPr>
          <a:xfrm>
            <a:off x="685800" y="202328"/>
            <a:ext cx="7236900" cy="438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RAG is a new way to answer user questions:</a:t>
            </a:r>
            <a:endParaRPr b="1"/>
          </a:p>
        </p:txBody>
      </p:sp>
      <p:sp>
        <p:nvSpPr>
          <p:cNvPr id="2266" name="Google Shape;2266;p474"/>
          <p:cNvSpPr txBox="1"/>
          <p:nvPr/>
        </p:nvSpPr>
        <p:spPr>
          <a:xfrm>
            <a:off x="152400" y="1061100"/>
            <a:ext cx="9291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lt1"/>
                </a:solidFill>
                <a:latin typeface="Inter"/>
                <a:ea typeface="Inter"/>
                <a:cs typeface="Inter"/>
                <a:sym typeface="Inter"/>
              </a:rPr>
              <a:t>Regular search:</a:t>
            </a:r>
            <a:endParaRPr sz="1600">
              <a:solidFill>
                <a:schemeClr val="lt1"/>
              </a:solidFill>
              <a:latin typeface="Inter"/>
              <a:ea typeface="Inter"/>
              <a:cs typeface="Inter"/>
              <a:sym typeface="Inter"/>
            </a:endParaRPr>
          </a:p>
        </p:txBody>
      </p:sp>
      <p:sp>
        <p:nvSpPr>
          <p:cNvPr id="2267" name="Google Shape;2267;p474"/>
          <p:cNvSpPr/>
          <p:nvPr/>
        </p:nvSpPr>
        <p:spPr>
          <a:xfrm>
            <a:off x="1347350" y="1539900"/>
            <a:ext cx="1572300" cy="235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“Work from home policy”</a:t>
            </a:r>
            <a:endParaRPr sz="800">
              <a:solidFill>
                <a:schemeClr val="lt1"/>
              </a:solidFill>
              <a:latin typeface="Inter"/>
              <a:ea typeface="Inter"/>
              <a:cs typeface="Inter"/>
              <a:sym typeface="Inter"/>
            </a:endParaRPr>
          </a:p>
        </p:txBody>
      </p:sp>
      <p:sp>
        <p:nvSpPr>
          <p:cNvPr id="2268" name="Google Shape;2268;p474"/>
          <p:cNvSpPr txBox="1"/>
          <p:nvPr/>
        </p:nvSpPr>
        <p:spPr>
          <a:xfrm>
            <a:off x="1347350" y="1039850"/>
            <a:ext cx="1687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1"/>
                </a:solidFill>
                <a:latin typeface="Inter"/>
                <a:ea typeface="Inter"/>
                <a:cs typeface="Inter"/>
                <a:sym typeface="Inter"/>
              </a:rPr>
              <a:t>A person searches for a </a:t>
            </a:r>
            <a:r>
              <a:rPr lang="en" sz="1000" b="1">
                <a:solidFill>
                  <a:schemeClr val="lt1"/>
                </a:solidFill>
                <a:latin typeface="Inter"/>
                <a:ea typeface="Inter"/>
                <a:cs typeface="Inter"/>
                <a:sym typeface="Inter"/>
              </a:rPr>
              <a:t>term</a:t>
            </a:r>
            <a:endParaRPr sz="1000">
              <a:solidFill>
                <a:schemeClr val="lt1"/>
              </a:solidFill>
              <a:latin typeface="Inter"/>
              <a:ea typeface="Inter"/>
              <a:cs typeface="Inter"/>
              <a:sym typeface="Inter"/>
            </a:endParaRPr>
          </a:p>
        </p:txBody>
      </p:sp>
      <p:sp>
        <p:nvSpPr>
          <p:cNvPr id="2269" name="Google Shape;2269;p474"/>
          <p:cNvSpPr txBox="1"/>
          <p:nvPr/>
        </p:nvSpPr>
        <p:spPr>
          <a:xfrm>
            <a:off x="3436200" y="1039850"/>
            <a:ext cx="1687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1"/>
                </a:solidFill>
                <a:latin typeface="Inter"/>
                <a:ea typeface="Inter"/>
                <a:cs typeface="Inter"/>
                <a:sym typeface="Inter"/>
              </a:rPr>
              <a:t>A query is performed</a:t>
            </a:r>
            <a:endParaRPr sz="1000">
              <a:solidFill>
                <a:schemeClr val="lt1"/>
              </a:solidFill>
              <a:latin typeface="Inter"/>
              <a:ea typeface="Inter"/>
              <a:cs typeface="Inter"/>
              <a:sym typeface="Inter"/>
            </a:endParaRPr>
          </a:p>
        </p:txBody>
      </p:sp>
      <p:sp>
        <p:nvSpPr>
          <p:cNvPr id="2270" name="Google Shape;2270;p474"/>
          <p:cNvSpPr txBox="1"/>
          <p:nvPr/>
        </p:nvSpPr>
        <p:spPr>
          <a:xfrm>
            <a:off x="3431100" y="1399425"/>
            <a:ext cx="1616700" cy="123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
                <a:solidFill>
                  <a:schemeClr val="lt1"/>
                </a:solidFill>
              </a:rPr>
              <a:t>query = {</a:t>
            </a:r>
            <a:endParaRPr sz="400">
              <a:solidFill>
                <a:schemeClr val="lt1"/>
              </a:solidFill>
            </a:endParaRPr>
          </a:p>
          <a:p>
            <a:pPr marL="0" lvl="0" indent="0" algn="l" rtl="0">
              <a:spcBef>
                <a:spcPts val="0"/>
              </a:spcBef>
              <a:spcAft>
                <a:spcPts val="0"/>
              </a:spcAft>
              <a:buNone/>
            </a:pPr>
            <a:r>
              <a:rPr lang="en" sz="400">
                <a:solidFill>
                  <a:schemeClr val="lt1"/>
                </a:solidFill>
              </a:rPr>
              <a:t>   "bool": {</a:t>
            </a:r>
            <a:endParaRPr sz="400">
              <a:solidFill>
                <a:schemeClr val="lt1"/>
              </a:solidFill>
            </a:endParaRPr>
          </a:p>
          <a:p>
            <a:pPr marL="0" lvl="0" indent="0" algn="l" rtl="0">
              <a:spcBef>
                <a:spcPts val="0"/>
              </a:spcBef>
              <a:spcAft>
                <a:spcPts val="0"/>
              </a:spcAft>
              <a:buNone/>
            </a:pPr>
            <a:r>
              <a:rPr lang="en" sz="400">
                <a:solidFill>
                  <a:schemeClr val="lt1"/>
                </a:solidFill>
              </a:rPr>
              <a:t>       "should": [</a:t>
            </a:r>
            <a:endParaRPr sz="400">
              <a:solidFill>
                <a:schemeClr val="lt1"/>
              </a:solidFill>
            </a:endParaRPr>
          </a:p>
          <a:p>
            <a:pPr marL="0" lvl="0" indent="0" algn="l" rtl="0">
              <a:spcBef>
                <a:spcPts val="0"/>
              </a:spcBef>
              <a:spcAft>
                <a:spcPts val="0"/>
              </a:spcAft>
              <a:buNone/>
            </a:pPr>
            <a:r>
              <a:rPr lang="en" sz="400">
                <a:solidFill>
                  <a:schemeClr val="lt1"/>
                </a:solidFill>
              </a:rPr>
              <a:t>           {</a:t>
            </a:r>
            <a:endParaRPr sz="400">
              <a:solidFill>
                <a:schemeClr val="lt1"/>
              </a:solidFill>
            </a:endParaRPr>
          </a:p>
          <a:p>
            <a:pPr marL="0" lvl="0" indent="0" algn="l" rtl="0">
              <a:spcBef>
                <a:spcPts val="0"/>
              </a:spcBef>
              <a:spcAft>
                <a:spcPts val="0"/>
              </a:spcAft>
              <a:buNone/>
            </a:pPr>
            <a:r>
              <a:rPr lang="en" sz="400">
                <a:solidFill>
                  <a:schemeClr val="lt1"/>
                </a:solidFill>
              </a:rPr>
              <a:t>               "text_expansion": {</a:t>
            </a:r>
            <a:endParaRPr sz="400">
              <a:solidFill>
                <a:schemeClr val="lt1"/>
              </a:solidFill>
            </a:endParaRPr>
          </a:p>
          <a:p>
            <a:pPr marL="0" lvl="0" indent="0" algn="l" rtl="0">
              <a:spcBef>
                <a:spcPts val="0"/>
              </a:spcBef>
              <a:spcAft>
                <a:spcPts val="0"/>
              </a:spcAft>
              <a:buNone/>
            </a:pPr>
            <a:r>
              <a:rPr lang="en" sz="400">
                <a:solidFill>
                  <a:schemeClr val="lt1"/>
                </a:solidFill>
              </a:rPr>
              <a:t>                   "ml.inference.text_expanded.predicted_value": {</a:t>
            </a:r>
            <a:endParaRPr sz="400">
              <a:solidFill>
                <a:schemeClr val="lt1"/>
              </a:solidFill>
            </a:endParaRPr>
          </a:p>
          <a:p>
            <a:pPr marL="0" lvl="0" indent="0" algn="l" rtl="0">
              <a:spcBef>
                <a:spcPts val="0"/>
              </a:spcBef>
              <a:spcAft>
                <a:spcPts val="0"/>
              </a:spcAft>
              <a:buNone/>
            </a:pPr>
            <a:r>
              <a:rPr lang="en" sz="400">
                <a:solidFill>
                  <a:schemeClr val="lt1"/>
                </a:solidFill>
              </a:rPr>
              <a:t>                       "model_id": model_id,</a:t>
            </a:r>
            <a:endParaRPr sz="400">
              <a:solidFill>
                <a:schemeClr val="lt1"/>
              </a:solidFill>
            </a:endParaRPr>
          </a:p>
          <a:p>
            <a:pPr marL="0" lvl="0" indent="0" algn="l" rtl="0">
              <a:spcBef>
                <a:spcPts val="0"/>
              </a:spcBef>
              <a:spcAft>
                <a:spcPts val="0"/>
              </a:spcAft>
              <a:buNone/>
            </a:pPr>
            <a:r>
              <a:rPr lang="en" sz="400">
                <a:solidFill>
                  <a:schemeClr val="lt1"/>
                </a:solidFill>
              </a:rPr>
              <a:t>                       "model_text": question</a:t>
            </a:r>
            <a:endParaRPr sz="400">
              <a:solidFill>
                <a:schemeClr val="lt1"/>
              </a:solidFill>
            </a:endParaRPr>
          </a:p>
          <a:p>
            <a:pPr marL="0" lvl="0" indent="0" algn="l" rtl="0">
              <a:spcBef>
                <a:spcPts val="0"/>
              </a:spcBef>
              <a:spcAft>
                <a:spcPts val="0"/>
              </a:spcAft>
              <a:buNone/>
            </a:pPr>
            <a:r>
              <a:rPr lang="en" sz="400">
                <a:solidFill>
                  <a:schemeClr val="lt1"/>
                </a:solidFill>
              </a:rPr>
              <a:t>                   }</a:t>
            </a:r>
            <a:endParaRPr sz="400">
              <a:solidFill>
                <a:schemeClr val="lt1"/>
              </a:solidFill>
            </a:endParaRPr>
          </a:p>
          <a:p>
            <a:pPr marL="0" lvl="0" indent="0" algn="l" rtl="0">
              <a:spcBef>
                <a:spcPts val="0"/>
              </a:spcBef>
              <a:spcAft>
                <a:spcPts val="0"/>
              </a:spcAft>
              <a:buNone/>
            </a:pPr>
            <a:r>
              <a:rPr lang="en" sz="400">
                <a:solidFill>
                  <a:schemeClr val="lt1"/>
                </a:solidFill>
              </a:rPr>
              <a:t>               }</a:t>
            </a:r>
            <a:endParaRPr sz="400">
              <a:solidFill>
                <a:schemeClr val="lt1"/>
              </a:solidFill>
            </a:endParaRPr>
          </a:p>
          <a:p>
            <a:pPr marL="0" lvl="0" indent="0" algn="l" rtl="0">
              <a:spcBef>
                <a:spcPts val="0"/>
              </a:spcBef>
              <a:spcAft>
                <a:spcPts val="0"/>
              </a:spcAft>
              <a:buNone/>
            </a:pPr>
            <a:r>
              <a:rPr lang="en" sz="400">
                <a:solidFill>
                  <a:schemeClr val="lt1"/>
                </a:solidFill>
              </a:rPr>
              <a:t>           },</a:t>
            </a:r>
            <a:endParaRPr sz="400">
              <a:solidFill>
                <a:schemeClr val="lt1"/>
              </a:solidFill>
            </a:endParaRPr>
          </a:p>
          <a:p>
            <a:pPr marL="0" lvl="0" indent="0" algn="l" rtl="0">
              <a:spcBef>
                <a:spcPts val="0"/>
              </a:spcBef>
              <a:spcAft>
                <a:spcPts val="0"/>
              </a:spcAft>
              <a:buNone/>
            </a:pPr>
            <a:r>
              <a:rPr lang="en" sz="400">
                <a:solidFill>
                  <a:schemeClr val="lt1"/>
                </a:solidFill>
              </a:rPr>
              <a:t>           {</a:t>
            </a:r>
            <a:endParaRPr sz="400">
              <a:solidFill>
                <a:schemeClr val="lt1"/>
              </a:solidFill>
            </a:endParaRPr>
          </a:p>
          <a:p>
            <a:pPr marL="0" lvl="0" indent="0" algn="l" rtl="0">
              <a:spcBef>
                <a:spcPts val="0"/>
              </a:spcBef>
              <a:spcAft>
                <a:spcPts val="0"/>
              </a:spcAft>
              <a:buNone/>
            </a:pPr>
            <a:r>
              <a:rPr lang="en" sz="400">
                <a:solidFill>
                  <a:schemeClr val="lt1"/>
                </a:solidFill>
              </a:rPr>
              <a:t>               "match": {</a:t>
            </a:r>
            <a:endParaRPr sz="400">
              <a:solidFill>
                <a:schemeClr val="lt1"/>
              </a:solidFill>
            </a:endParaRPr>
          </a:p>
          <a:p>
            <a:pPr marL="0" lvl="0" indent="0" algn="l" rtl="0">
              <a:spcBef>
                <a:spcPts val="0"/>
              </a:spcBef>
              <a:spcAft>
                <a:spcPts val="0"/>
              </a:spcAft>
              <a:buNone/>
            </a:pPr>
            <a:r>
              <a:rPr lang="en" sz="400">
                <a:solidFill>
                  <a:schemeClr val="lt1"/>
                </a:solidFill>
              </a:rPr>
              <a:t>                   "text": question</a:t>
            </a:r>
            <a:endParaRPr sz="400">
              <a:solidFill>
                <a:schemeClr val="lt1"/>
              </a:solidFill>
            </a:endParaRPr>
          </a:p>
          <a:p>
            <a:pPr marL="0" lvl="0" indent="0" algn="l" rtl="0">
              <a:spcBef>
                <a:spcPts val="0"/>
              </a:spcBef>
              <a:spcAft>
                <a:spcPts val="0"/>
              </a:spcAft>
              <a:buNone/>
            </a:pPr>
            <a:r>
              <a:rPr lang="en" sz="400">
                <a:solidFill>
                  <a:schemeClr val="lt1"/>
                </a:solidFill>
              </a:rPr>
              <a:t>               }</a:t>
            </a:r>
            <a:endParaRPr sz="400">
              <a:solidFill>
                <a:schemeClr val="lt1"/>
              </a:solidFill>
            </a:endParaRPr>
          </a:p>
          <a:p>
            <a:pPr marL="457200" lvl="0" indent="457200" algn="l" rtl="0">
              <a:spcBef>
                <a:spcPts val="0"/>
              </a:spcBef>
              <a:spcAft>
                <a:spcPts val="0"/>
              </a:spcAft>
              <a:buNone/>
            </a:pPr>
            <a:r>
              <a:rPr lang="en" sz="400">
                <a:solidFill>
                  <a:schemeClr val="lt1"/>
                </a:solidFill>
              </a:rPr>
              <a:t>etc….</a:t>
            </a:r>
            <a:endParaRPr sz="400">
              <a:solidFill>
                <a:schemeClr val="lt1"/>
              </a:solidFill>
            </a:endParaRPr>
          </a:p>
          <a:p>
            <a:pPr marL="0" lvl="0" indent="0" algn="l" rtl="0">
              <a:spcBef>
                <a:spcPts val="0"/>
              </a:spcBef>
              <a:spcAft>
                <a:spcPts val="0"/>
              </a:spcAft>
              <a:buNone/>
            </a:pPr>
            <a:endParaRPr sz="400">
              <a:solidFill>
                <a:schemeClr val="lt1"/>
              </a:solidFill>
            </a:endParaRPr>
          </a:p>
        </p:txBody>
      </p:sp>
      <p:sp>
        <p:nvSpPr>
          <p:cNvPr id="2271" name="Google Shape;2271;p474"/>
          <p:cNvSpPr txBox="1"/>
          <p:nvPr/>
        </p:nvSpPr>
        <p:spPr>
          <a:xfrm>
            <a:off x="5322225" y="1039850"/>
            <a:ext cx="1572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1"/>
                </a:solidFill>
                <a:latin typeface="Inter"/>
                <a:ea typeface="Inter"/>
                <a:cs typeface="Inter"/>
                <a:sym typeface="Inter"/>
              </a:rPr>
              <a:t>Results are presented</a:t>
            </a:r>
            <a:endParaRPr sz="1000">
              <a:solidFill>
                <a:schemeClr val="lt1"/>
              </a:solidFill>
              <a:latin typeface="Inter"/>
              <a:ea typeface="Inter"/>
              <a:cs typeface="Inter"/>
              <a:sym typeface="Inter"/>
            </a:endParaRPr>
          </a:p>
        </p:txBody>
      </p:sp>
      <p:graphicFrame>
        <p:nvGraphicFramePr>
          <p:cNvPr id="2272" name="Google Shape;2272;p474"/>
          <p:cNvGraphicFramePr/>
          <p:nvPr/>
        </p:nvGraphicFramePr>
        <p:xfrm>
          <a:off x="5322225" y="1539900"/>
          <a:ext cx="1645575" cy="593775"/>
        </p:xfrm>
        <a:graphic>
          <a:graphicData uri="http://schemas.openxmlformats.org/drawingml/2006/table">
            <a:tbl>
              <a:tblPr>
                <a:noFill/>
              </a:tblPr>
              <a:tblGrid>
                <a:gridCol w="291425">
                  <a:extLst>
                    <a:ext uri="{9D8B030D-6E8A-4147-A177-3AD203B41FA5}">
                      <a16:colId xmlns:a16="http://schemas.microsoft.com/office/drawing/2014/main" val="20000"/>
                    </a:ext>
                  </a:extLst>
                </a:gridCol>
                <a:gridCol w="809275">
                  <a:extLst>
                    <a:ext uri="{9D8B030D-6E8A-4147-A177-3AD203B41FA5}">
                      <a16:colId xmlns:a16="http://schemas.microsoft.com/office/drawing/2014/main" val="20001"/>
                    </a:ext>
                  </a:extLst>
                </a:gridCol>
                <a:gridCol w="544875">
                  <a:extLst>
                    <a:ext uri="{9D8B030D-6E8A-4147-A177-3AD203B41FA5}">
                      <a16:colId xmlns:a16="http://schemas.microsoft.com/office/drawing/2014/main" val="20002"/>
                    </a:ext>
                  </a:extLst>
                </a:gridCol>
              </a:tblGrid>
              <a:tr h="72725">
                <a:tc>
                  <a:txBody>
                    <a:bodyPr/>
                    <a:lstStyle/>
                    <a:p>
                      <a:pPr marL="0" lvl="0" indent="0" algn="l" rtl="0">
                        <a:spcBef>
                          <a:spcPts val="0"/>
                        </a:spcBef>
                        <a:spcAft>
                          <a:spcPts val="0"/>
                        </a:spcAft>
                        <a:buNone/>
                      </a:pPr>
                      <a:endParaRPr sz="500">
                        <a:solidFill>
                          <a:schemeClr val="lt1"/>
                        </a:solidFill>
                        <a:latin typeface="Inter"/>
                        <a:ea typeface="Inter"/>
                        <a:cs typeface="Inter"/>
                        <a:sym typeface="Inter"/>
                      </a:endParaRPr>
                    </a:p>
                  </a:txBody>
                  <a:tcPr marL="91425"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500">
                          <a:solidFill>
                            <a:schemeClr val="lt1"/>
                          </a:solidFill>
                          <a:latin typeface="Inter"/>
                          <a:ea typeface="Inter"/>
                          <a:cs typeface="Inter"/>
                          <a:sym typeface="Inter"/>
                        </a:rPr>
                        <a:t>Doc title</a:t>
                      </a:r>
                      <a:endParaRPr sz="500">
                        <a:solidFill>
                          <a:schemeClr val="lt1"/>
                        </a:solidFill>
                        <a:latin typeface="Inter"/>
                        <a:ea typeface="Inter"/>
                        <a:cs typeface="Inter"/>
                        <a:sym typeface="Inter"/>
                      </a:endParaRPr>
                    </a:p>
                  </a:txBody>
                  <a:tcPr marL="91425"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500">
                          <a:solidFill>
                            <a:schemeClr val="lt1"/>
                          </a:solidFill>
                          <a:latin typeface="Inter"/>
                          <a:ea typeface="Inter"/>
                          <a:cs typeface="Inter"/>
                          <a:sym typeface="Inter"/>
                        </a:rPr>
                        <a:t>Date added</a:t>
                      </a:r>
                      <a:endParaRPr sz="500">
                        <a:solidFill>
                          <a:schemeClr val="lt1"/>
                        </a:solidFill>
                        <a:latin typeface="Inter"/>
                        <a:ea typeface="Inter"/>
                        <a:cs typeface="Inter"/>
                        <a:sym typeface="Inter"/>
                      </a:endParaRPr>
                    </a:p>
                  </a:txBody>
                  <a:tcPr marL="91425"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73925">
                <a:tc>
                  <a:txBody>
                    <a:bodyPr/>
                    <a:lstStyle/>
                    <a:p>
                      <a:pPr marL="0" lvl="0" indent="0" algn="l" rtl="0">
                        <a:spcBef>
                          <a:spcPts val="0"/>
                        </a:spcBef>
                        <a:spcAft>
                          <a:spcPts val="0"/>
                        </a:spcAft>
                        <a:buNone/>
                      </a:pPr>
                      <a:r>
                        <a:rPr lang="en" sz="500">
                          <a:solidFill>
                            <a:schemeClr val="lt1"/>
                          </a:solidFill>
                          <a:latin typeface="Inter"/>
                          <a:ea typeface="Inter"/>
                          <a:cs typeface="Inter"/>
                          <a:sym typeface="Inter"/>
                        </a:rPr>
                        <a:t>1</a:t>
                      </a:r>
                      <a:endParaRPr sz="500">
                        <a:solidFill>
                          <a:schemeClr val="lt1"/>
                        </a:solidFill>
                        <a:latin typeface="Inter"/>
                        <a:ea typeface="Inter"/>
                        <a:cs typeface="Inter"/>
                        <a:sym typeface="Inter"/>
                      </a:endParaRPr>
                    </a:p>
                  </a:txBody>
                  <a:tcPr marL="91425"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500">
                          <a:solidFill>
                            <a:schemeClr val="lt1"/>
                          </a:solidFill>
                          <a:latin typeface="Inter"/>
                          <a:ea typeface="Inter"/>
                          <a:cs typeface="Inter"/>
                          <a:sym typeface="Inter"/>
                        </a:rPr>
                        <a:t>Employee code of conduct</a:t>
                      </a:r>
                      <a:endParaRPr sz="500">
                        <a:solidFill>
                          <a:schemeClr val="lt1"/>
                        </a:solidFill>
                        <a:latin typeface="Inter"/>
                        <a:ea typeface="Inter"/>
                        <a:cs typeface="Inter"/>
                        <a:sym typeface="Inter"/>
                      </a:endParaRPr>
                    </a:p>
                  </a:txBody>
                  <a:tcPr marL="91425"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500">
                          <a:solidFill>
                            <a:schemeClr val="lt1"/>
                          </a:solidFill>
                          <a:latin typeface="Inter"/>
                          <a:ea typeface="Inter"/>
                          <a:cs typeface="Inter"/>
                          <a:sym typeface="Inter"/>
                        </a:rPr>
                        <a:t>01/01/2010</a:t>
                      </a:r>
                      <a:endParaRPr sz="500">
                        <a:solidFill>
                          <a:schemeClr val="lt1"/>
                        </a:solidFill>
                        <a:latin typeface="Inter"/>
                        <a:ea typeface="Inter"/>
                        <a:cs typeface="Inter"/>
                        <a:sym typeface="Inter"/>
                      </a:endParaRPr>
                    </a:p>
                  </a:txBody>
                  <a:tcPr marL="91425"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73925">
                <a:tc>
                  <a:txBody>
                    <a:bodyPr/>
                    <a:lstStyle/>
                    <a:p>
                      <a:pPr marL="0" lvl="0" indent="0" algn="l" rtl="0">
                        <a:spcBef>
                          <a:spcPts val="0"/>
                        </a:spcBef>
                        <a:spcAft>
                          <a:spcPts val="0"/>
                        </a:spcAft>
                        <a:buNone/>
                      </a:pPr>
                      <a:r>
                        <a:rPr lang="en" sz="500">
                          <a:solidFill>
                            <a:schemeClr val="lt1"/>
                          </a:solidFill>
                          <a:latin typeface="Inter"/>
                          <a:ea typeface="Inter"/>
                          <a:cs typeface="Inter"/>
                          <a:sym typeface="Inter"/>
                        </a:rPr>
                        <a:t>2</a:t>
                      </a:r>
                      <a:endParaRPr sz="500">
                        <a:solidFill>
                          <a:schemeClr val="lt1"/>
                        </a:solidFill>
                        <a:latin typeface="Inter"/>
                        <a:ea typeface="Inter"/>
                        <a:cs typeface="Inter"/>
                        <a:sym typeface="Inter"/>
                      </a:endParaRPr>
                    </a:p>
                  </a:txBody>
                  <a:tcPr marL="91425"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500">
                          <a:solidFill>
                            <a:schemeClr val="lt1"/>
                          </a:solidFill>
                          <a:latin typeface="Inter"/>
                          <a:ea typeface="Inter"/>
                          <a:cs typeface="Inter"/>
                          <a:sym typeface="Inter"/>
                        </a:rPr>
                        <a:t>IT usage policy</a:t>
                      </a:r>
                      <a:endParaRPr sz="500">
                        <a:solidFill>
                          <a:schemeClr val="lt1"/>
                        </a:solidFill>
                        <a:latin typeface="Inter"/>
                        <a:ea typeface="Inter"/>
                        <a:cs typeface="Inter"/>
                        <a:sym typeface="Inter"/>
                      </a:endParaRPr>
                    </a:p>
                  </a:txBody>
                  <a:tcPr marL="91425"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500">
                          <a:solidFill>
                            <a:schemeClr val="lt1"/>
                          </a:solidFill>
                          <a:latin typeface="Inter"/>
                          <a:ea typeface="Inter"/>
                          <a:cs typeface="Inter"/>
                          <a:sym typeface="Inter"/>
                        </a:rPr>
                        <a:t>01/01/2015</a:t>
                      </a:r>
                      <a:endParaRPr sz="500">
                        <a:solidFill>
                          <a:schemeClr val="lt1"/>
                        </a:solidFill>
                        <a:latin typeface="Inter"/>
                        <a:ea typeface="Inter"/>
                        <a:cs typeface="Inter"/>
                        <a:sym typeface="Inter"/>
                      </a:endParaRPr>
                    </a:p>
                  </a:txBody>
                  <a:tcPr marL="91425"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73925">
                <a:tc>
                  <a:txBody>
                    <a:bodyPr/>
                    <a:lstStyle/>
                    <a:p>
                      <a:pPr marL="0" lvl="0" indent="0" algn="l" rtl="0">
                        <a:spcBef>
                          <a:spcPts val="0"/>
                        </a:spcBef>
                        <a:spcAft>
                          <a:spcPts val="0"/>
                        </a:spcAft>
                        <a:buNone/>
                      </a:pPr>
                      <a:r>
                        <a:rPr lang="en" sz="500">
                          <a:solidFill>
                            <a:schemeClr val="lt1"/>
                          </a:solidFill>
                          <a:latin typeface="Inter"/>
                          <a:ea typeface="Inter"/>
                          <a:cs typeface="Inter"/>
                          <a:sym typeface="Inter"/>
                        </a:rPr>
                        <a:t>3</a:t>
                      </a:r>
                      <a:endParaRPr sz="500">
                        <a:solidFill>
                          <a:schemeClr val="lt1"/>
                        </a:solidFill>
                        <a:latin typeface="Inter"/>
                        <a:ea typeface="Inter"/>
                        <a:cs typeface="Inter"/>
                        <a:sym typeface="Inter"/>
                      </a:endParaRPr>
                    </a:p>
                  </a:txBody>
                  <a:tcPr marL="91425"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500">
                          <a:solidFill>
                            <a:schemeClr val="lt1"/>
                          </a:solidFill>
                          <a:latin typeface="Inter"/>
                          <a:ea typeface="Inter"/>
                          <a:cs typeface="Inter"/>
                          <a:sym typeface="Inter"/>
                        </a:rPr>
                        <a:t>Home page work in progress</a:t>
                      </a:r>
                      <a:endParaRPr sz="500">
                        <a:solidFill>
                          <a:schemeClr val="lt1"/>
                        </a:solidFill>
                        <a:latin typeface="Inter"/>
                        <a:ea typeface="Inter"/>
                        <a:cs typeface="Inter"/>
                        <a:sym typeface="Inter"/>
                      </a:endParaRPr>
                    </a:p>
                  </a:txBody>
                  <a:tcPr marL="91425"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500">
                          <a:solidFill>
                            <a:schemeClr val="lt1"/>
                          </a:solidFill>
                          <a:latin typeface="Inter"/>
                          <a:ea typeface="Inter"/>
                          <a:cs typeface="Inter"/>
                          <a:sym typeface="Inter"/>
                        </a:rPr>
                        <a:t>01/01/2022</a:t>
                      </a:r>
                      <a:endParaRPr sz="500">
                        <a:solidFill>
                          <a:schemeClr val="lt1"/>
                        </a:solidFill>
                        <a:latin typeface="Inter"/>
                        <a:ea typeface="Inter"/>
                        <a:cs typeface="Inter"/>
                        <a:sym typeface="Inter"/>
                      </a:endParaRPr>
                    </a:p>
                  </a:txBody>
                  <a:tcPr marL="91425"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136575">
                <a:tc>
                  <a:txBody>
                    <a:bodyPr/>
                    <a:lstStyle/>
                    <a:p>
                      <a:pPr marL="0" lvl="0" indent="0" algn="l" rtl="0">
                        <a:spcBef>
                          <a:spcPts val="0"/>
                        </a:spcBef>
                        <a:spcAft>
                          <a:spcPts val="0"/>
                        </a:spcAft>
                        <a:buNone/>
                      </a:pPr>
                      <a:endParaRPr sz="500">
                        <a:solidFill>
                          <a:schemeClr val="lt1"/>
                        </a:solidFill>
                        <a:latin typeface="Inter"/>
                        <a:ea typeface="Inter"/>
                        <a:cs typeface="Inter"/>
                        <a:sym typeface="Inter"/>
                      </a:endParaRPr>
                    </a:p>
                  </a:txBody>
                  <a:tcPr marL="91425"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500">
                          <a:solidFill>
                            <a:schemeClr val="lt1"/>
                          </a:solidFill>
                          <a:latin typeface="Inter"/>
                          <a:ea typeface="Inter"/>
                          <a:cs typeface="Inter"/>
                          <a:sym typeface="Inter"/>
                        </a:rPr>
                        <a:t>etc..etc..</a:t>
                      </a:r>
                      <a:endParaRPr sz="500">
                        <a:solidFill>
                          <a:schemeClr val="lt1"/>
                        </a:solidFill>
                        <a:latin typeface="Inter"/>
                        <a:ea typeface="Inter"/>
                        <a:cs typeface="Inter"/>
                        <a:sym typeface="Inter"/>
                      </a:endParaRPr>
                    </a:p>
                  </a:txBody>
                  <a:tcPr marL="91425"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500">
                        <a:solidFill>
                          <a:schemeClr val="lt1"/>
                        </a:solidFill>
                        <a:latin typeface="Inter"/>
                        <a:ea typeface="Inter"/>
                        <a:cs typeface="Inter"/>
                        <a:sym typeface="Inter"/>
                      </a:endParaRPr>
                    </a:p>
                  </a:txBody>
                  <a:tcPr marL="91425"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273" name="Google Shape;2273;p474"/>
          <p:cNvSpPr txBox="1"/>
          <p:nvPr/>
        </p:nvSpPr>
        <p:spPr>
          <a:xfrm>
            <a:off x="7351963" y="752925"/>
            <a:ext cx="1687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1"/>
                </a:solidFill>
                <a:latin typeface="Inter"/>
                <a:ea typeface="Inter"/>
                <a:cs typeface="Inter"/>
                <a:sym typeface="Inter"/>
              </a:rPr>
              <a:t>Users choose a document and read its contents</a:t>
            </a:r>
            <a:endParaRPr sz="1000">
              <a:solidFill>
                <a:schemeClr val="lt1"/>
              </a:solidFill>
              <a:latin typeface="Inter"/>
              <a:ea typeface="Inter"/>
              <a:cs typeface="Inter"/>
              <a:sym typeface="Inter"/>
            </a:endParaRPr>
          </a:p>
        </p:txBody>
      </p:sp>
      <p:sp>
        <p:nvSpPr>
          <p:cNvPr id="2274" name="Google Shape;2274;p474"/>
          <p:cNvSpPr/>
          <p:nvPr/>
        </p:nvSpPr>
        <p:spPr>
          <a:xfrm>
            <a:off x="7464700" y="1538725"/>
            <a:ext cx="1061424" cy="917784"/>
          </a:xfrm>
          <a:prstGeom prst="flowChartDocumen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b="1">
                <a:solidFill>
                  <a:schemeClr val="lt1"/>
                </a:solidFill>
                <a:latin typeface="Inter"/>
                <a:ea typeface="Inter"/>
                <a:cs typeface="Inter"/>
                <a:sym typeface="Inter"/>
              </a:rPr>
              <a:t>Employee code of conduct</a:t>
            </a:r>
            <a:endParaRPr sz="800" b="1">
              <a:solidFill>
                <a:schemeClr val="lt1"/>
              </a:solidFill>
              <a:latin typeface="Inter"/>
              <a:ea typeface="Inter"/>
              <a:cs typeface="Inter"/>
              <a:sym typeface="Inter"/>
            </a:endParaRPr>
          </a:p>
          <a:p>
            <a:pPr marL="0" lvl="0" indent="0" algn="l" rtl="0">
              <a:spcBef>
                <a:spcPts val="0"/>
              </a:spcBef>
              <a:spcAft>
                <a:spcPts val="0"/>
              </a:spcAft>
              <a:buNone/>
            </a:pPr>
            <a:endParaRPr sz="800">
              <a:solidFill>
                <a:schemeClr val="lt1"/>
              </a:solidFill>
              <a:latin typeface="Inter"/>
              <a:ea typeface="Inter"/>
              <a:cs typeface="Inter"/>
              <a:sym typeface="Inter"/>
            </a:endParaRPr>
          </a:p>
          <a:p>
            <a:pPr marL="0" lvl="0" indent="0" algn="l" rtl="0">
              <a:spcBef>
                <a:spcPts val="0"/>
              </a:spcBef>
              <a:spcAft>
                <a:spcPts val="0"/>
              </a:spcAft>
              <a:buNone/>
            </a:pPr>
            <a:r>
              <a:rPr lang="en" sz="500">
                <a:solidFill>
                  <a:schemeClr val="lt1"/>
                </a:solidFill>
                <a:latin typeface="Inter"/>
                <a:ea typeface="Inter"/>
                <a:cs typeface="Inter"/>
                <a:sym typeface="Inter"/>
              </a:rPr>
              <a:t>Lorem Ipsum lorem ipsum</a:t>
            </a:r>
            <a:endParaRPr sz="500">
              <a:solidFill>
                <a:schemeClr val="lt1"/>
              </a:solidFill>
              <a:latin typeface="Inter"/>
              <a:ea typeface="Inter"/>
              <a:cs typeface="Inter"/>
              <a:sym typeface="Inter"/>
            </a:endParaRPr>
          </a:p>
          <a:p>
            <a:pPr marL="0" lvl="0" indent="0" algn="l" rtl="0">
              <a:spcBef>
                <a:spcPts val="0"/>
              </a:spcBef>
              <a:spcAft>
                <a:spcPts val="0"/>
              </a:spcAft>
              <a:buNone/>
            </a:pPr>
            <a:r>
              <a:rPr lang="en" sz="500">
                <a:solidFill>
                  <a:schemeClr val="lt1"/>
                </a:solidFill>
                <a:latin typeface="Inter"/>
                <a:ea typeface="Inter"/>
                <a:cs typeface="Inter"/>
                <a:sym typeface="Inter"/>
              </a:rPr>
              <a:t>Lorem Ipsum lorem ipsum</a:t>
            </a:r>
            <a:endParaRPr sz="500">
              <a:solidFill>
                <a:schemeClr val="lt1"/>
              </a:solidFill>
              <a:latin typeface="Inter"/>
              <a:ea typeface="Inter"/>
              <a:cs typeface="Inter"/>
              <a:sym typeface="Inter"/>
            </a:endParaRPr>
          </a:p>
          <a:p>
            <a:pPr marL="0" lvl="0" indent="0" algn="l" rtl="0">
              <a:spcBef>
                <a:spcPts val="0"/>
              </a:spcBef>
              <a:spcAft>
                <a:spcPts val="0"/>
              </a:spcAft>
              <a:buNone/>
            </a:pPr>
            <a:r>
              <a:rPr lang="en" sz="500">
                <a:solidFill>
                  <a:schemeClr val="lt1"/>
                </a:solidFill>
                <a:latin typeface="Inter"/>
                <a:ea typeface="Inter"/>
                <a:cs typeface="Inter"/>
                <a:sym typeface="Inter"/>
              </a:rPr>
              <a:t>Lorem Ipsum lorem ipsum</a:t>
            </a:r>
            <a:endParaRPr sz="500">
              <a:solidFill>
                <a:schemeClr val="lt1"/>
              </a:solidFill>
              <a:latin typeface="Inter"/>
              <a:ea typeface="Inter"/>
              <a:cs typeface="Inter"/>
              <a:sym typeface="Inter"/>
            </a:endParaRPr>
          </a:p>
          <a:p>
            <a:pPr marL="0" lvl="0" indent="0" algn="l" rtl="0">
              <a:spcBef>
                <a:spcPts val="0"/>
              </a:spcBef>
              <a:spcAft>
                <a:spcPts val="0"/>
              </a:spcAft>
              <a:buNone/>
            </a:pPr>
            <a:r>
              <a:rPr lang="en" sz="500">
                <a:solidFill>
                  <a:schemeClr val="lt1"/>
                </a:solidFill>
                <a:latin typeface="Inter"/>
                <a:ea typeface="Inter"/>
                <a:cs typeface="Inter"/>
                <a:sym typeface="Inter"/>
              </a:rPr>
              <a:t>Lorem Ipsum lorem ipsum etc..</a:t>
            </a:r>
            <a:endParaRPr sz="500">
              <a:solidFill>
                <a:schemeClr val="lt1"/>
              </a:solidFill>
              <a:latin typeface="Inter"/>
              <a:ea typeface="Inter"/>
              <a:cs typeface="Inter"/>
              <a:sym typeface="Inter"/>
            </a:endParaRPr>
          </a:p>
        </p:txBody>
      </p:sp>
      <p:sp>
        <p:nvSpPr>
          <p:cNvPr id="2275" name="Google Shape;2275;p474"/>
          <p:cNvSpPr txBox="1"/>
          <p:nvPr/>
        </p:nvSpPr>
        <p:spPr>
          <a:xfrm>
            <a:off x="89075" y="3321075"/>
            <a:ext cx="1061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lt1"/>
                </a:solidFill>
                <a:latin typeface="Inter"/>
                <a:ea typeface="Inter"/>
                <a:cs typeface="Inter"/>
                <a:sym typeface="Inter"/>
              </a:rPr>
              <a:t>RAG enabled:</a:t>
            </a:r>
            <a:endParaRPr sz="1600">
              <a:solidFill>
                <a:schemeClr val="lt1"/>
              </a:solidFill>
              <a:latin typeface="Inter"/>
              <a:ea typeface="Inter"/>
              <a:cs typeface="Inter"/>
              <a:sym typeface="Inter"/>
            </a:endParaRPr>
          </a:p>
        </p:txBody>
      </p:sp>
      <p:sp>
        <p:nvSpPr>
          <p:cNvPr id="2276" name="Google Shape;2276;p474"/>
          <p:cNvSpPr/>
          <p:nvPr/>
        </p:nvSpPr>
        <p:spPr>
          <a:xfrm>
            <a:off x="1347350" y="3721275"/>
            <a:ext cx="1572300" cy="338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“What is our work from home policy?”</a:t>
            </a:r>
            <a:endParaRPr sz="800">
              <a:solidFill>
                <a:schemeClr val="lt1"/>
              </a:solidFill>
              <a:latin typeface="Inter"/>
              <a:ea typeface="Inter"/>
              <a:cs typeface="Inter"/>
              <a:sym typeface="Inter"/>
            </a:endParaRPr>
          </a:p>
        </p:txBody>
      </p:sp>
      <p:sp>
        <p:nvSpPr>
          <p:cNvPr id="2277" name="Google Shape;2277;p474"/>
          <p:cNvSpPr txBox="1"/>
          <p:nvPr/>
        </p:nvSpPr>
        <p:spPr>
          <a:xfrm>
            <a:off x="1347350" y="3221213"/>
            <a:ext cx="1687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1"/>
                </a:solidFill>
                <a:latin typeface="Inter"/>
                <a:ea typeface="Inter"/>
                <a:cs typeface="Inter"/>
                <a:sym typeface="Inter"/>
              </a:rPr>
              <a:t>A person asks a </a:t>
            </a:r>
            <a:r>
              <a:rPr lang="en" sz="1000" b="1">
                <a:solidFill>
                  <a:schemeClr val="lt1"/>
                </a:solidFill>
                <a:latin typeface="Inter"/>
                <a:ea typeface="Inter"/>
                <a:cs typeface="Inter"/>
                <a:sym typeface="Inter"/>
              </a:rPr>
              <a:t>question</a:t>
            </a:r>
            <a:endParaRPr sz="1000">
              <a:solidFill>
                <a:schemeClr val="lt1"/>
              </a:solidFill>
              <a:latin typeface="Inter"/>
              <a:ea typeface="Inter"/>
              <a:cs typeface="Inter"/>
              <a:sym typeface="Inter"/>
            </a:endParaRPr>
          </a:p>
        </p:txBody>
      </p:sp>
      <p:sp>
        <p:nvSpPr>
          <p:cNvPr id="2278" name="Google Shape;2278;p474"/>
          <p:cNvSpPr txBox="1"/>
          <p:nvPr/>
        </p:nvSpPr>
        <p:spPr>
          <a:xfrm>
            <a:off x="3436200" y="3221213"/>
            <a:ext cx="1687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1"/>
                </a:solidFill>
                <a:latin typeface="Inter"/>
                <a:ea typeface="Inter"/>
                <a:cs typeface="Inter"/>
                <a:sym typeface="Inter"/>
              </a:rPr>
              <a:t>A query is performed</a:t>
            </a:r>
            <a:endParaRPr sz="1000">
              <a:solidFill>
                <a:schemeClr val="lt1"/>
              </a:solidFill>
              <a:latin typeface="Inter"/>
              <a:ea typeface="Inter"/>
              <a:cs typeface="Inter"/>
              <a:sym typeface="Inter"/>
            </a:endParaRPr>
          </a:p>
        </p:txBody>
      </p:sp>
      <p:sp>
        <p:nvSpPr>
          <p:cNvPr id="2279" name="Google Shape;2279;p474"/>
          <p:cNvSpPr txBox="1"/>
          <p:nvPr/>
        </p:nvSpPr>
        <p:spPr>
          <a:xfrm>
            <a:off x="3431100" y="3733188"/>
            <a:ext cx="1616700" cy="123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
                <a:solidFill>
                  <a:schemeClr val="lt1"/>
                </a:solidFill>
              </a:rPr>
              <a:t>query = {</a:t>
            </a:r>
            <a:endParaRPr sz="400">
              <a:solidFill>
                <a:schemeClr val="lt1"/>
              </a:solidFill>
            </a:endParaRPr>
          </a:p>
          <a:p>
            <a:pPr marL="0" lvl="0" indent="0" algn="l" rtl="0">
              <a:spcBef>
                <a:spcPts val="0"/>
              </a:spcBef>
              <a:spcAft>
                <a:spcPts val="0"/>
              </a:spcAft>
              <a:buNone/>
            </a:pPr>
            <a:r>
              <a:rPr lang="en" sz="400">
                <a:solidFill>
                  <a:schemeClr val="lt1"/>
                </a:solidFill>
              </a:rPr>
              <a:t>   "bool": {</a:t>
            </a:r>
            <a:endParaRPr sz="400">
              <a:solidFill>
                <a:schemeClr val="lt1"/>
              </a:solidFill>
            </a:endParaRPr>
          </a:p>
          <a:p>
            <a:pPr marL="0" lvl="0" indent="0" algn="l" rtl="0">
              <a:spcBef>
                <a:spcPts val="0"/>
              </a:spcBef>
              <a:spcAft>
                <a:spcPts val="0"/>
              </a:spcAft>
              <a:buNone/>
            </a:pPr>
            <a:r>
              <a:rPr lang="en" sz="400">
                <a:solidFill>
                  <a:schemeClr val="lt1"/>
                </a:solidFill>
              </a:rPr>
              <a:t>       "should": [</a:t>
            </a:r>
            <a:endParaRPr sz="400">
              <a:solidFill>
                <a:schemeClr val="lt1"/>
              </a:solidFill>
            </a:endParaRPr>
          </a:p>
          <a:p>
            <a:pPr marL="0" lvl="0" indent="0" algn="l" rtl="0">
              <a:spcBef>
                <a:spcPts val="0"/>
              </a:spcBef>
              <a:spcAft>
                <a:spcPts val="0"/>
              </a:spcAft>
              <a:buNone/>
            </a:pPr>
            <a:r>
              <a:rPr lang="en" sz="400">
                <a:solidFill>
                  <a:schemeClr val="lt1"/>
                </a:solidFill>
              </a:rPr>
              <a:t>           {</a:t>
            </a:r>
            <a:endParaRPr sz="400">
              <a:solidFill>
                <a:schemeClr val="lt1"/>
              </a:solidFill>
            </a:endParaRPr>
          </a:p>
          <a:p>
            <a:pPr marL="0" lvl="0" indent="0" algn="l" rtl="0">
              <a:spcBef>
                <a:spcPts val="0"/>
              </a:spcBef>
              <a:spcAft>
                <a:spcPts val="0"/>
              </a:spcAft>
              <a:buNone/>
            </a:pPr>
            <a:r>
              <a:rPr lang="en" sz="400">
                <a:solidFill>
                  <a:schemeClr val="lt1"/>
                </a:solidFill>
              </a:rPr>
              <a:t>               "text_expansion": {</a:t>
            </a:r>
            <a:endParaRPr sz="400">
              <a:solidFill>
                <a:schemeClr val="lt1"/>
              </a:solidFill>
            </a:endParaRPr>
          </a:p>
          <a:p>
            <a:pPr marL="0" lvl="0" indent="0" algn="l" rtl="0">
              <a:spcBef>
                <a:spcPts val="0"/>
              </a:spcBef>
              <a:spcAft>
                <a:spcPts val="0"/>
              </a:spcAft>
              <a:buNone/>
            </a:pPr>
            <a:r>
              <a:rPr lang="en" sz="400">
                <a:solidFill>
                  <a:schemeClr val="lt1"/>
                </a:solidFill>
              </a:rPr>
              <a:t>                   "ml.inference.text_expanded.predicted_value": {</a:t>
            </a:r>
            <a:endParaRPr sz="400">
              <a:solidFill>
                <a:schemeClr val="lt1"/>
              </a:solidFill>
            </a:endParaRPr>
          </a:p>
          <a:p>
            <a:pPr marL="0" lvl="0" indent="0" algn="l" rtl="0">
              <a:spcBef>
                <a:spcPts val="0"/>
              </a:spcBef>
              <a:spcAft>
                <a:spcPts val="0"/>
              </a:spcAft>
              <a:buNone/>
            </a:pPr>
            <a:r>
              <a:rPr lang="en" sz="400">
                <a:solidFill>
                  <a:schemeClr val="lt1"/>
                </a:solidFill>
              </a:rPr>
              <a:t>                       "model_id": model_id,</a:t>
            </a:r>
            <a:endParaRPr sz="400">
              <a:solidFill>
                <a:schemeClr val="lt1"/>
              </a:solidFill>
            </a:endParaRPr>
          </a:p>
          <a:p>
            <a:pPr marL="0" lvl="0" indent="0" algn="l" rtl="0">
              <a:spcBef>
                <a:spcPts val="0"/>
              </a:spcBef>
              <a:spcAft>
                <a:spcPts val="0"/>
              </a:spcAft>
              <a:buNone/>
            </a:pPr>
            <a:r>
              <a:rPr lang="en" sz="400">
                <a:solidFill>
                  <a:schemeClr val="lt1"/>
                </a:solidFill>
              </a:rPr>
              <a:t>                       "model_text": question</a:t>
            </a:r>
            <a:endParaRPr sz="400">
              <a:solidFill>
                <a:schemeClr val="lt1"/>
              </a:solidFill>
            </a:endParaRPr>
          </a:p>
          <a:p>
            <a:pPr marL="0" lvl="0" indent="0" algn="l" rtl="0">
              <a:spcBef>
                <a:spcPts val="0"/>
              </a:spcBef>
              <a:spcAft>
                <a:spcPts val="0"/>
              </a:spcAft>
              <a:buNone/>
            </a:pPr>
            <a:r>
              <a:rPr lang="en" sz="400">
                <a:solidFill>
                  <a:schemeClr val="lt1"/>
                </a:solidFill>
              </a:rPr>
              <a:t>                   }</a:t>
            </a:r>
            <a:endParaRPr sz="400">
              <a:solidFill>
                <a:schemeClr val="lt1"/>
              </a:solidFill>
            </a:endParaRPr>
          </a:p>
          <a:p>
            <a:pPr marL="0" lvl="0" indent="0" algn="l" rtl="0">
              <a:spcBef>
                <a:spcPts val="0"/>
              </a:spcBef>
              <a:spcAft>
                <a:spcPts val="0"/>
              </a:spcAft>
              <a:buNone/>
            </a:pPr>
            <a:r>
              <a:rPr lang="en" sz="400">
                <a:solidFill>
                  <a:schemeClr val="lt1"/>
                </a:solidFill>
              </a:rPr>
              <a:t>               }</a:t>
            </a:r>
            <a:endParaRPr sz="400">
              <a:solidFill>
                <a:schemeClr val="lt1"/>
              </a:solidFill>
            </a:endParaRPr>
          </a:p>
          <a:p>
            <a:pPr marL="0" lvl="0" indent="0" algn="l" rtl="0">
              <a:spcBef>
                <a:spcPts val="0"/>
              </a:spcBef>
              <a:spcAft>
                <a:spcPts val="0"/>
              </a:spcAft>
              <a:buNone/>
            </a:pPr>
            <a:r>
              <a:rPr lang="en" sz="400">
                <a:solidFill>
                  <a:schemeClr val="lt1"/>
                </a:solidFill>
              </a:rPr>
              <a:t>           },</a:t>
            </a:r>
            <a:endParaRPr sz="400">
              <a:solidFill>
                <a:schemeClr val="lt1"/>
              </a:solidFill>
            </a:endParaRPr>
          </a:p>
          <a:p>
            <a:pPr marL="0" lvl="0" indent="0" algn="l" rtl="0">
              <a:spcBef>
                <a:spcPts val="0"/>
              </a:spcBef>
              <a:spcAft>
                <a:spcPts val="0"/>
              </a:spcAft>
              <a:buNone/>
            </a:pPr>
            <a:r>
              <a:rPr lang="en" sz="400">
                <a:solidFill>
                  <a:schemeClr val="lt1"/>
                </a:solidFill>
              </a:rPr>
              <a:t>           {</a:t>
            </a:r>
            <a:endParaRPr sz="400">
              <a:solidFill>
                <a:schemeClr val="lt1"/>
              </a:solidFill>
            </a:endParaRPr>
          </a:p>
          <a:p>
            <a:pPr marL="0" lvl="0" indent="0" algn="l" rtl="0">
              <a:spcBef>
                <a:spcPts val="0"/>
              </a:spcBef>
              <a:spcAft>
                <a:spcPts val="0"/>
              </a:spcAft>
              <a:buNone/>
            </a:pPr>
            <a:r>
              <a:rPr lang="en" sz="400">
                <a:solidFill>
                  <a:schemeClr val="lt1"/>
                </a:solidFill>
              </a:rPr>
              <a:t>               "match": {</a:t>
            </a:r>
            <a:endParaRPr sz="400">
              <a:solidFill>
                <a:schemeClr val="lt1"/>
              </a:solidFill>
            </a:endParaRPr>
          </a:p>
          <a:p>
            <a:pPr marL="0" lvl="0" indent="0" algn="l" rtl="0">
              <a:spcBef>
                <a:spcPts val="0"/>
              </a:spcBef>
              <a:spcAft>
                <a:spcPts val="0"/>
              </a:spcAft>
              <a:buNone/>
            </a:pPr>
            <a:r>
              <a:rPr lang="en" sz="400">
                <a:solidFill>
                  <a:schemeClr val="lt1"/>
                </a:solidFill>
              </a:rPr>
              <a:t>                   "text": question</a:t>
            </a:r>
            <a:endParaRPr sz="400">
              <a:solidFill>
                <a:schemeClr val="lt1"/>
              </a:solidFill>
            </a:endParaRPr>
          </a:p>
          <a:p>
            <a:pPr marL="0" lvl="0" indent="0" algn="l" rtl="0">
              <a:spcBef>
                <a:spcPts val="0"/>
              </a:spcBef>
              <a:spcAft>
                <a:spcPts val="0"/>
              </a:spcAft>
              <a:buNone/>
            </a:pPr>
            <a:r>
              <a:rPr lang="en" sz="400">
                <a:solidFill>
                  <a:schemeClr val="lt1"/>
                </a:solidFill>
              </a:rPr>
              <a:t>               }</a:t>
            </a:r>
            <a:endParaRPr sz="400">
              <a:solidFill>
                <a:schemeClr val="lt1"/>
              </a:solidFill>
            </a:endParaRPr>
          </a:p>
          <a:p>
            <a:pPr marL="457200" lvl="0" indent="457200" algn="l" rtl="0">
              <a:spcBef>
                <a:spcPts val="0"/>
              </a:spcBef>
              <a:spcAft>
                <a:spcPts val="0"/>
              </a:spcAft>
              <a:buNone/>
            </a:pPr>
            <a:r>
              <a:rPr lang="en" sz="400">
                <a:solidFill>
                  <a:schemeClr val="lt1"/>
                </a:solidFill>
              </a:rPr>
              <a:t>etc….</a:t>
            </a:r>
            <a:endParaRPr sz="400">
              <a:solidFill>
                <a:schemeClr val="lt1"/>
              </a:solidFill>
            </a:endParaRPr>
          </a:p>
          <a:p>
            <a:pPr marL="0" lvl="0" indent="0" algn="l" rtl="0">
              <a:spcBef>
                <a:spcPts val="0"/>
              </a:spcBef>
              <a:spcAft>
                <a:spcPts val="0"/>
              </a:spcAft>
              <a:buNone/>
            </a:pPr>
            <a:endParaRPr sz="400">
              <a:solidFill>
                <a:schemeClr val="lt1"/>
              </a:solidFill>
            </a:endParaRPr>
          </a:p>
        </p:txBody>
      </p:sp>
      <p:sp>
        <p:nvSpPr>
          <p:cNvPr id="2280" name="Google Shape;2280;p474"/>
          <p:cNvSpPr txBox="1"/>
          <p:nvPr/>
        </p:nvSpPr>
        <p:spPr>
          <a:xfrm>
            <a:off x="7351975" y="3113838"/>
            <a:ext cx="1572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1"/>
                </a:solidFill>
                <a:latin typeface="Inter"/>
                <a:ea typeface="Inter"/>
                <a:cs typeface="Inter"/>
                <a:sym typeface="Inter"/>
              </a:rPr>
              <a:t>Results are provided as context</a:t>
            </a:r>
            <a:endParaRPr sz="1000">
              <a:solidFill>
                <a:schemeClr val="lt1"/>
              </a:solidFill>
              <a:latin typeface="Inter"/>
              <a:ea typeface="Inter"/>
              <a:cs typeface="Inter"/>
              <a:sym typeface="Inter"/>
            </a:endParaRPr>
          </a:p>
        </p:txBody>
      </p:sp>
      <p:graphicFrame>
        <p:nvGraphicFramePr>
          <p:cNvPr id="2281" name="Google Shape;2281;p474"/>
          <p:cNvGraphicFramePr/>
          <p:nvPr/>
        </p:nvGraphicFramePr>
        <p:xfrm>
          <a:off x="7394200" y="3801738"/>
          <a:ext cx="1645575" cy="593775"/>
        </p:xfrm>
        <a:graphic>
          <a:graphicData uri="http://schemas.openxmlformats.org/drawingml/2006/table">
            <a:tbl>
              <a:tblPr>
                <a:noFill/>
              </a:tblPr>
              <a:tblGrid>
                <a:gridCol w="291425">
                  <a:extLst>
                    <a:ext uri="{9D8B030D-6E8A-4147-A177-3AD203B41FA5}">
                      <a16:colId xmlns:a16="http://schemas.microsoft.com/office/drawing/2014/main" val="20000"/>
                    </a:ext>
                  </a:extLst>
                </a:gridCol>
                <a:gridCol w="809275">
                  <a:extLst>
                    <a:ext uri="{9D8B030D-6E8A-4147-A177-3AD203B41FA5}">
                      <a16:colId xmlns:a16="http://schemas.microsoft.com/office/drawing/2014/main" val="20001"/>
                    </a:ext>
                  </a:extLst>
                </a:gridCol>
                <a:gridCol w="544875">
                  <a:extLst>
                    <a:ext uri="{9D8B030D-6E8A-4147-A177-3AD203B41FA5}">
                      <a16:colId xmlns:a16="http://schemas.microsoft.com/office/drawing/2014/main" val="20002"/>
                    </a:ext>
                  </a:extLst>
                </a:gridCol>
              </a:tblGrid>
              <a:tr h="72725">
                <a:tc>
                  <a:txBody>
                    <a:bodyPr/>
                    <a:lstStyle/>
                    <a:p>
                      <a:pPr marL="0" lvl="0" indent="0" algn="l" rtl="0">
                        <a:spcBef>
                          <a:spcPts val="0"/>
                        </a:spcBef>
                        <a:spcAft>
                          <a:spcPts val="0"/>
                        </a:spcAft>
                        <a:buNone/>
                      </a:pPr>
                      <a:endParaRPr sz="500">
                        <a:solidFill>
                          <a:schemeClr val="lt1"/>
                        </a:solidFill>
                        <a:latin typeface="Inter"/>
                        <a:ea typeface="Inter"/>
                        <a:cs typeface="Inter"/>
                        <a:sym typeface="Inter"/>
                      </a:endParaRPr>
                    </a:p>
                  </a:txBody>
                  <a:tcPr marL="91425" marR="0" marT="0" marB="0">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500">
                          <a:solidFill>
                            <a:schemeClr val="lt1"/>
                          </a:solidFill>
                          <a:latin typeface="Inter"/>
                          <a:ea typeface="Inter"/>
                          <a:cs typeface="Inter"/>
                          <a:sym typeface="Inter"/>
                        </a:rPr>
                        <a:t>Doc title</a:t>
                      </a:r>
                      <a:endParaRPr sz="500">
                        <a:solidFill>
                          <a:schemeClr val="lt1"/>
                        </a:solidFill>
                        <a:latin typeface="Inter"/>
                        <a:ea typeface="Inter"/>
                        <a:cs typeface="Inter"/>
                        <a:sym typeface="Inter"/>
                      </a:endParaRPr>
                    </a:p>
                  </a:txBody>
                  <a:tcPr marL="91425" marR="0" marT="0" marB="0">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500">
                          <a:solidFill>
                            <a:schemeClr val="lt1"/>
                          </a:solidFill>
                          <a:latin typeface="Inter"/>
                          <a:ea typeface="Inter"/>
                          <a:cs typeface="Inter"/>
                          <a:sym typeface="Inter"/>
                        </a:rPr>
                        <a:t>Date added</a:t>
                      </a:r>
                      <a:endParaRPr sz="500">
                        <a:solidFill>
                          <a:schemeClr val="lt1"/>
                        </a:solidFill>
                        <a:latin typeface="Inter"/>
                        <a:ea typeface="Inter"/>
                        <a:cs typeface="Inter"/>
                        <a:sym typeface="Inter"/>
                      </a:endParaRPr>
                    </a:p>
                  </a:txBody>
                  <a:tcPr marL="91425" marR="0" marT="0" marB="0">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73925">
                <a:tc>
                  <a:txBody>
                    <a:bodyPr/>
                    <a:lstStyle/>
                    <a:p>
                      <a:pPr marL="0" lvl="0" indent="0" algn="l" rtl="0">
                        <a:spcBef>
                          <a:spcPts val="0"/>
                        </a:spcBef>
                        <a:spcAft>
                          <a:spcPts val="0"/>
                        </a:spcAft>
                        <a:buNone/>
                      </a:pPr>
                      <a:r>
                        <a:rPr lang="en" sz="500">
                          <a:solidFill>
                            <a:schemeClr val="lt1"/>
                          </a:solidFill>
                          <a:latin typeface="Inter"/>
                          <a:ea typeface="Inter"/>
                          <a:cs typeface="Inter"/>
                          <a:sym typeface="Inter"/>
                        </a:rPr>
                        <a:t>1</a:t>
                      </a:r>
                      <a:endParaRPr sz="500">
                        <a:solidFill>
                          <a:schemeClr val="lt1"/>
                        </a:solidFill>
                        <a:latin typeface="Inter"/>
                        <a:ea typeface="Inter"/>
                        <a:cs typeface="Inter"/>
                        <a:sym typeface="Inter"/>
                      </a:endParaRPr>
                    </a:p>
                  </a:txBody>
                  <a:tcPr marL="91425"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500">
                          <a:solidFill>
                            <a:schemeClr val="lt1"/>
                          </a:solidFill>
                          <a:latin typeface="Inter"/>
                          <a:ea typeface="Inter"/>
                          <a:cs typeface="Inter"/>
                          <a:sym typeface="Inter"/>
                        </a:rPr>
                        <a:t>Employee code of conduct</a:t>
                      </a:r>
                      <a:endParaRPr sz="500">
                        <a:solidFill>
                          <a:schemeClr val="lt1"/>
                        </a:solidFill>
                        <a:latin typeface="Inter"/>
                        <a:ea typeface="Inter"/>
                        <a:cs typeface="Inter"/>
                        <a:sym typeface="Inter"/>
                      </a:endParaRPr>
                    </a:p>
                  </a:txBody>
                  <a:tcPr marL="91425"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500">
                          <a:solidFill>
                            <a:schemeClr val="lt1"/>
                          </a:solidFill>
                          <a:latin typeface="Inter"/>
                          <a:ea typeface="Inter"/>
                          <a:cs typeface="Inter"/>
                          <a:sym typeface="Inter"/>
                        </a:rPr>
                        <a:t>01/01/2010</a:t>
                      </a:r>
                      <a:endParaRPr sz="500">
                        <a:solidFill>
                          <a:schemeClr val="lt1"/>
                        </a:solidFill>
                        <a:latin typeface="Inter"/>
                        <a:ea typeface="Inter"/>
                        <a:cs typeface="Inter"/>
                        <a:sym typeface="Inter"/>
                      </a:endParaRPr>
                    </a:p>
                  </a:txBody>
                  <a:tcPr marL="91425"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73925">
                <a:tc>
                  <a:txBody>
                    <a:bodyPr/>
                    <a:lstStyle/>
                    <a:p>
                      <a:pPr marL="0" lvl="0" indent="0" algn="l" rtl="0">
                        <a:spcBef>
                          <a:spcPts val="0"/>
                        </a:spcBef>
                        <a:spcAft>
                          <a:spcPts val="0"/>
                        </a:spcAft>
                        <a:buNone/>
                      </a:pPr>
                      <a:r>
                        <a:rPr lang="en" sz="500">
                          <a:solidFill>
                            <a:schemeClr val="lt1"/>
                          </a:solidFill>
                          <a:latin typeface="Inter"/>
                          <a:ea typeface="Inter"/>
                          <a:cs typeface="Inter"/>
                          <a:sym typeface="Inter"/>
                        </a:rPr>
                        <a:t>2</a:t>
                      </a:r>
                      <a:endParaRPr sz="500">
                        <a:solidFill>
                          <a:schemeClr val="lt1"/>
                        </a:solidFill>
                        <a:latin typeface="Inter"/>
                        <a:ea typeface="Inter"/>
                        <a:cs typeface="Inter"/>
                        <a:sym typeface="Inter"/>
                      </a:endParaRPr>
                    </a:p>
                  </a:txBody>
                  <a:tcPr marL="91425"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500">
                          <a:solidFill>
                            <a:schemeClr val="lt1"/>
                          </a:solidFill>
                          <a:latin typeface="Inter"/>
                          <a:ea typeface="Inter"/>
                          <a:cs typeface="Inter"/>
                          <a:sym typeface="Inter"/>
                        </a:rPr>
                        <a:t>IT usage policy</a:t>
                      </a:r>
                      <a:endParaRPr sz="500">
                        <a:solidFill>
                          <a:schemeClr val="lt1"/>
                        </a:solidFill>
                        <a:latin typeface="Inter"/>
                        <a:ea typeface="Inter"/>
                        <a:cs typeface="Inter"/>
                        <a:sym typeface="Inter"/>
                      </a:endParaRPr>
                    </a:p>
                  </a:txBody>
                  <a:tcPr marL="91425"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500">
                          <a:solidFill>
                            <a:schemeClr val="lt1"/>
                          </a:solidFill>
                          <a:latin typeface="Inter"/>
                          <a:ea typeface="Inter"/>
                          <a:cs typeface="Inter"/>
                          <a:sym typeface="Inter"/>
                        </a:rPr>
                        <a:t>01/01/2015</a:t>
                      </a:r>
                      <a:endParaRPr sz="500">
                        <a:solidFill>
                          <a:schemeClr val="lt1"/>
                        </a:solidFill>
                        <a:latin typeface="Inter"/>
                        <a:ea typeface="Inter"/>
                        <a:cs typeface="Inter"/>
                        <a:sym typeface="Inter"/>
                      </a:endParaRPr>
                    </a:p>
                  </a:txBody>
                  <a:tcPr marL="91425"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73925">
                <a:tc>
                  <a:txBody>
                    <a:bodyPr/>
                    <a:lstStyle/>
                    <a:p>
                      <a:pPr marL="0" lvl="0" indent="0" algn="l" rtl="0">
                        <a:spcBef>
                          <a:spcPts val="0"/>
                        </a:spcBef>
                        <a:spcAft>
                          <a:spcPts val="0"/>
                        </a:spcAft>
                        <a:buNone/>
                      </a:pPr>
                      <a:r>
                        <a:rPr lang="en" sz="500">
                          <a:solidFill>
                            <a:schemeClr val="lt1"/>
                          </a:solidFill>
                          <a:latin typeface="Inter"/>
                          <a:ea typeface="Inter"/>
                          <a:cs typeface="Inter"/>
                          <a:sym typeface="Inter"/>
                        </a:rPr>
                        <a:t>3</a:t>
                      </a:r>
                      <a:endParaRPr sz="500">
                        <a:solidFill>
                          <a:schemeClr val="lt1"/>
                        </a:solidFill>
                        <a:latin typeface="Inter"/>
                        <a:ea typeface="Inter"/>
                        <a:cs typeface="Inter"/>
                        <a:sym typeface="Inter"/>
                      </a:endParaRPr>
                    </a:p>
                  </a:txBody>
                  <a:tcPr marL="91425"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500">
                          <a:solidFill>
                            <a:schemeClr val="lt1"/>
                          </a:solidFill>
                          <a:latin typeface="Inter"/>
                          <a:ea typeface="Inter"/>
                          <a:cs typeface="Inter"/>
                          <a:sym typeface="Inter"/>
                        </a:rPr>
                        <a:t>Home page work in progress</a:t>
                      </a:r>
                      <a:endParaRPr sz="500">
                        <a:solidFill>
                          <a:schemeClr val="lt1"/>
                        </a:solidFill>
                        <a:latin typeface="Inter"/>
                        <a:ea typeface="Inter"/>
                        <a:cs typeface="Inter"/>
                        <a:sym typeface="Inter"/>
                      </a:endParaRPr>
                    </a:p>
                  </a:txBody>
                  <a:tcPr marL="91425"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500">
                          <a:solidFill>
                            <a:schemeClr val="lt1"/>
                          </a:solidFill>
                          <a:latin typeface="Inter"/>
                          <a:ea typeface="Inter"/>
                          <a:cs typeface="Inter"/>
                          <a:sym typeface="Inter"/>
                        </a:rPr>
                        <a:t>01/01/2022</a:t>
                      </a:r>
                      <a:endParaRPr sz="500">
                        <a:solidFill>
                          <a:schemeClr val="lt1"/>
                        </a:solidFill>
                        <a:latin typeface="Inter"/>
                        <a:ea typeface="Inter"/>
                        <a:cs typeface="Inter"/>
                        <a:sym typeface="Inter"/>
                      </a:endParaRPr>
                    </a:p>
                  </a:txBody>
                  <a:tcPr marL="91425"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136575">
                <a:tc>
                  <a:txBody>
                    <a:bodyPr/>
                    <a:lstStyle/>
                    <a:p>
                      <a:pPr marL="0" lvl="0" indent="0" algn="l" rtl="0">
                        <a:spcBef>
                          <a:spcPts val="0"/>
                        </a:spcBef>
                        <a:spcAft>
                          <a:spcPts val="0"/>
                        </a:spcAft>
                        <a:buNone/>
                      </a:pPr>
                      <a:endParaRPr sz="500">
                        <a:solidFill>
                          <a:schemeClr val="lt1"/>
                        </a:solidFill>
                        <a:latin typeface="Inter"/>
                        <a:ea typeface="Inter"/>
                        <a:cs typeface="Inter"/>
                        <a:sym typeface="Inter"/>
                      </a:endParaRPr>
                    </a:p>
                  </a:txBody>
                  <a:tcPr marL="91425"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500">
                          <a:solidFill>
                            <a:schemeClr val="lt1"/>
                          </a:solidFill>
                          <a:latin typeface="Inter"/>
                          <a:ea typeface="Inter"/>
                          <a:cs typeface="Inter"/>
                          <a:sym typeface="Inter"/>
                        </a:rPr>
                        <a:t>etc..etc..</a:t>
                      </a:r>
                      <a:endParaRPr sz="500">
                        <a:solidFill>
                          <a:schemeClr val="lt1"/>
                        </a:solidFill>
                        <a:latin typeface="Inter"/>
                        <a:ea typeface="Inter"/>
                        <a:cs typeface="Inter"/>
                        <a:sym typeface="Inter"/>
                      </a:endParaRPr>
                    </a:p>
                  </a:txBody>
                  <a:tcPr marL="91425"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500">
                        <a:solidFill>
                          <a:schemeClr val="lt1"/>
                        </a:solidFill>
                        <a:latin typeface="Inter"/>
                        <a:ea typeface="Inter"/>
                        <a:cs typeface="Inter"/>
                        <a:sym typeface="Inter"/>
                      </a:endParaRPr>
                    </a:p>
                  </a:txBody>
                  <a:tcPr marL="91425"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282" name="Google Shape;2282;p474"/>
          <p:cNvSpPr txBox="1"/>
          <p:nvPr/>
        </p:nvSpPr>
        <p:spPr>
          <a:xfrm>
            <a:off x="5305664" y="3113850"/>
            <a:ext cx="1922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1"/>
                </a:solidFill>
                <a:latin typeface="Inter"/>
                <a:ea typeface="Inter"/>
                <a:cs typeface="Inter"/>
                <a:sym typeface="Inter"/>
              </a:rPr>
              <a:t>An answer is derived from search results by an LLM </a:t>
            </a:r>
            <a:endParaRPr sz="1000">
              <a:solidFill>
                <a:schemeClr val="lt1"/>
              </a:solidFill>
              <a:latin typeface="Inter"/>
              <a:ea typeface="Inter"/>
              <a:cs typeface="Inter"/>
              <a:sym typeface="Inter"/>
            </a:endParaRPr>
          </a:p>
        </p:txBody>
      </p:sp>
      <p:sp>
        <p:nvSpPr>
          <p:cNvPr id="2283" name="Google Shape;2283;p474"/>
          <p:cNvSpPr/>
          <p:nvPr/>
        </p:nvSpPr>
        <p:spPr>
          <a:xfrm>
            <a:off x="5305675" y="3801725"/>
            <a:ext cx="1892700" cy="593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“Employees are encouraged to work from home, provided that they are able to effectively… etc…etc…”</a:t>
            </a:r>
            <a:endParaRPr sz="800">
              <a:solidFill>
                <a:schemeClr val="lt1"/>
              </a:solidFill>
              <a:latin typeface="Inter"/>
              <a:ea typeface="Inter"/>
              <a:cs typeface="Inter"/>
              <a:sym typeface="Inter"/>
            </a:endParaRPr>
          </a:p>
        </p:txBody>
      </p:sp>
      <p:cxnSp>
        <p:nvCxnSpPr>
          <p:cNvPr id="2284" name="Google Shape;2284;p474"/>
          <p:cNvCxnSpPr/>
          <p:nvPr/>
        </p:nvCxnSpPr>
        <p:spPr>
          <a:xfrm rot="10800000" flipH="1">
            <a:off x="420650" y="2726275"/>
            <a:ext cx="8553600" cy="210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2589939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48"/>
        <p:cNvGrpSpPr/>
        <p:nvPr/>
      </p:nvGrpSpPr>
      <p:grpSpPr>
        <a:xfrm>
          <a:off x="0" y="0"/>
          <a:ext cx="0" cy="0"/>
          <a:chOff x="0" y="0"/>
          <a:chExt cx="0" cy="0"/>
        </a:xfrm>
      </p:grpSpPr>
      <p:sp>
        <p:nvSpPr>
          <p:cNvPr id="2249" name="Google Shape;2249;p473"/>
          <p:cNvSpPr txBox="1">
            <a:spLocks noGrp="1"/>
          </p:cNvSpPr>
          <p:nvPr>
            <p:ph type="title" idx="4294967295"/>
          </p:nvPr>
        </p:nvSpPr>
        <p:spPr>
          <a:xfrm>
            <a:off x="571500" y="360875"/>
            <a:ext cx="8046300" cy="81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rPr>
              <a:t>Retrieval Augmented Generation (RAG)</a:t>
            </a:r>
            <a:endParaRPr b="1">
              <a:solidFill>
                <a:schemeClr val="lt1"/>
              </a:solidFill>
            </a:endParaRPr>
          </a:p>
        </p:txBody>
      </p:sp>
      <p:sp>
        <p:nvSpPr>
          <p:cNvPr id="2250" name="Google Shape;2250;p473"/>
          <p:cNvSpPr txBox="1"/>
          <p:nvPr/>
        </p:nvSpPr>
        <p:spPr>
          <a:xfrm>
            <a:off x="1787750" y="1214900"/>
            <a:ext cx="5428800" cy="340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lt1"/>
                </a:solidFill>
              </a:rPr>
              <a:t>You are a helpful AI assistant who answers questions using the following supplied context. If you can’t answer the question using this context say “I don’t know”</a:t>
            </a:r>
            <a:endParaRPr sz="1900">
              <a:solidFill>
                <a:schemeClr val="lt1"/>
              </a:solidFill>
            </a:endParaRPr>
          </a:p>
          <a:p>
            <a:pPr marL="0" lvl="0" indent="0" algn="l" rtl="0">
              <a:spcBef>
                <a:spcPts val="0"/>
              </a:spcBef>
              <a:spcAft>
                <a:spcPts val="0"/>
              </a:spcAft>
              <a:buNone/>
            </a:pPr>
            <a:endParaRPr sz="1900">
              <a:solidFill>
                <a:schemeClr val="lt1"/>
              </a:solidFill>
            </a:endParaRPr>
          </a:p>
          <a:p>
            <a:pPr marL="0" lvl="0" indent="0" algn="l" rtl="0">
              <a:spcBef>
                <a:spcPts val="0"/>
              </a:spcBef>
              <a:spcAft>
                <a:spcPts val="0"/>
              </a:spcAft>
              <a:buNone/>
            </a:pPr>
            <a:endParaRPr sz="1900">
              <a:solidFill>
                <a:schemeClr val="lt1"/>
              </a:solidFill>
            </a:endParaRPr>
          </a:p>
          <a:p>
            <a:pPr marL="0" lvl="0" indent="0" algn="l" rtl="0">
              <a:spcBef>
                <a:spcPts val="0"/>
              </a:spcBef>
              <a:spcAft>
                <a:spcPts val="0"/>
              </a:spcAft>
              <a:buNone/>
            </a:pPr>
            <a:r>
              <a:rPr lang="en" sz="1900">
                <a:solidFill>
                  <a:schemeClr val="lt1"/>
                </a:solidFill>
              </a:rPr>
              <a:t>Context: </a:t>
            </a:r>
            <a:r>
              <a:rPr lang="en" sz="1900">
                <a:solidFill>
                  <a:srgbClr val="FF00FF"/>
                </a:solidFill>
              </a:rPr>
              <a:t>&lt;&lt; Retrieved Context &gt;&gt;</a:t>
            </a:r>
            <a:endParaRPr sz="1900">
              <a:solidFill>
                <a:srgbClr val="FF00FF"/>
              </a:solidFill>
            </a:endParaRPr>
          </a:p>
          <a:p>
            <a:pPr marL="0" lvl="0" indent="0" algn="l" rtl="0">
              <a:spcBef>
                <a:spcPts val="0"/>
              </a:spcBef>
              <a:spcAft>
                <a:spcPts val="0"/>
              </a:spcAft>
              <a:buNone/>
            </a:pPr>
            <a:endParaRPr sz="1900">
              <a:solidFill>
                <a:schemeClr val="lt1"/>
              </a:solidFill>
            </a:endParaRPr>
          </a:p>
          <a:p>
            <a:pPr marL="0" lvl="0" indent="0" algn="l" rtl="0">
              <a:spcBef>
                <a:spcPts val="0"/>
              </a:spcBef>
              <a:spcAft>
                <a:spcPts val="0"/>
              </a:spcAft>
              <a:buNone/>
            </a:pPr>
            <a:endParaRPr sz="1900">
              <a:solidFill>
                <a:schemeClr val="lt1"/>
              </a:solidFill>
            </a:endParaRPr>
          </a:p>
          <a:p>
            <a:pPr marL="0" lvl="0" indent="0" algn="l" rtl="0">
              <a:spcBef>
                <a:spcPts val="0"/>
              </a:spcBef>
              <a:spcAft>
                <a:spcPts val="0"/>
              </a:spcAft>
              <a:buNone/>
            </a:pPr>
            <a:r>
              <a:rPr lang="en" sz="1900">
                <a:solidFill>
                  <a:schemeClr val="lt1"/>
                </a:solidFill>
              </a:rPr>
              <a:t>User: </a:t>
            </a:r>
            <a:r>
              <a:rPr lang="en" sz="1900">
                <a:solidFill>
                  <a:srgbClr val="FF00FF"/>
                </a:solidFill>
              </a:rPr>
              <a:t>&lt;&lt; User Input &gt;&gt;</a:t>
            </a:r>
            <a:endParaRPr sz="1900">
              <a:solidFill>
                <a:schemeClr val="lt1"/>
              </a:solidFill>
            </a:endParaRPr>
          </a:p>
          <a:p>
            <a:pPr marL="0" lvl="0" indent="0" algn="l" rtl="0">
              <a:spcBef>
                <a:spcPts val="0"/>
              </a:spcBef>
              <a:spcAft>
                <a:spcPts val="0"/>
              </a:spcAft>
              <a:buNone/>
            </a:pPr>
            <a:r>
              <a:rPr lang="en" sz="1900">
                <a:solidFill>
                  <a:schemeClr val="lt1"/>
                </a:solidFill>
              </a:rPr>
              <a:t>AI:  </a:t>
            </a:r>
            <a:endParaRPr sz="1900">
              <a:solidFill>
                <a:schemeClr val="lt1"/>
              </a:solidFill>
            </a:endParaRPr>
          </a:p>
        </p:txBody>
      </p:sp>
      <p:sp>
        <p:nvSpPr>
          <p:cNvPr id="2251" name="Google Shape;2251;p473"/>
          <p:cNvSpPr/>
          <p:nvPr/>
        </p:nvSpPr>
        <p:spPr>
          <a:xfrm>
            <a:off x="7240100" y="1487000"/>
            <a:ext cx="459300" cy="698100"/>
          </a:xfrm>
          <a:prstGeom prst="rightBrace">
            <a:avLst>
              <a:gd name="adj1" fmla="val 50000"/>
              <a:gd name="adj2" fmla="val 5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lt1"/>
              </a:solidFill>
            </a:endParaRPr>
          </a:p>
        </p:txBody>
      </p:sp>
      <p:sp>
        <p:nvSpPr>
          <p:cNvPr id="2252" name="Google Shape;2252;p473"/>
          <p:cNvSpPr/>
          <p:nvPr/>
        </p:nvSpPr>
        <p:spPr>
          <a:xfrm>
            <a:off x="6646775" y="3863075"/>
            <a:ext cx="459300" cy="400200"/>
          </a:xfrm>
          <a:prstGeom prst="rightBrace">
            <a:avLst>
              <a:gd name="adj1" fmla="val 50000"/>
              <a:gd name="adj2" fmla="val 5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lt1"/>
              </a:solidFill>
            </a:endParaRPr>
          </a:p>
        </p:txBody>
      </p:sp>
      <p:sp>
        <p:nvSpPr>
          <p:cNvPr id="2253" name="Google Shape;2253;p473"/>
          <p:cNvSpPr/>
          <p:nvPr/>
        </p:nvSpPr>
        <p:spPr>
          <a:xfrm>
            <a:off x="6706700" y="2816600"/>
            <a:ext cx="459300" cy="614400"/>
          </a:xfrm>
          <a:prstGeom prst="rightBrace">
            <a:avLst>
              <a:gd name="adj1" fmla="val 50000"/>
              <a:gd name="adj2" fmla="val 5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lt1"/>
              </a:solidFill>
            </a:endParaRPr>
          </a:p>
        </p:txBody>
      </p:sp>
      <p:sp>
        <p:nvSpPr>
          <p:cNvPr id="2254" name="Google Shape;2254;p473"/>
          <p:cNvSpPr txBox="1"/>
          <p:nvPr/>
        </p:nvSpPr>
        <p:spPr>
          <a:xfrm>
            <a:off x="7704350" y="1667900"/>
            <a:ext cx="199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System Prompt</a:t>
            </a:r>
            <a:endParaRPr>
              <a:solidFill>
                <a:schemeClr val="lt1"/>
              </a:solidFill>
            </a:endParaRPr>
          </a:p>
        </p:txBody>
      </p:sp>
      <p:sp>
        <p:nvSpPr>
          <p:cNvPr id="2255" name="Google Shape;2255;p473"/>
          <p:cNvSpPr txBox="1"/>
          <p:nvPr/>
        </p:nvSpPr>
        <p:spPr>
          <a:xfrm>
            <a:off x="7170950" y="2918100"/>
            <a:ext cx="199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Supplied Context</a:t>
            </a:r>
            <a:endParaRPr>
              <a:solidFill>
                <a:schemeClr val="lt1"/>
              </a:solidFill>
            </a:endParaRPr>
          </a:p>
        </p:txBody>
      </p:sp>
      <p:sp>
        <p:nvSpPr>
          <p:cNvPr id="2256" name="Google Shape;2256;p473"/>
          <p:cNvSpPr txBox="1"/>
          <p:nvPr/>
        </p:nvSpPr>
        <p:spPr>
          <a:xfrm>
            <a:off x="7170950" y="3827300"/>
            <a:ext cx="199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User Input</a:t>
            </a:r>
            <a:endParaRPr>
              <a:solidFill>
                <a:schemeClr val="lt1"/>
              </a:solidFill>
            </a:endParaRPr>
          </a:p>
        </p:txBody>
      </p:sp>
      <p:sp>
        <p:nvSpPr>
          <p:cNvPr id="2257" name="Google Shape;2257;p473"/>
          <p:cNvSpPr/>
          <p:nvPr/>
        </p:nvSpPr>
        <p:spPr>
          <a:xfrm flipH="1">
            <a:off x="1125050" y="1373325"/>
            <a:ext cx="329400" cy="2526600"/>
          </a:xfrm>
          <a:prstGeom prst="rightBrace">
            <a:avLst>
              <a:gd name="adj1" fmla="val 50000"/>
              <a:gd name="adj2" fmla="val 5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lt1"/>
              </a:solidFill>
            </a:endParaRPr>
          </a:p>
        </p:txBody>
      </p:sp>
      <p:sp>
        <p:nvSpPr>
          <p:cNvPr id="2258" name="Google Shape;2258;p473"/>
          <p:cNvSpPr txBox="1"/>
          <p:nvPr/>
        </p:nvSpPr>
        <p:spPr>
          <a:xfrm>
            <a:off x="152400" y="2571750"/>
            <a:ext cx="1997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Context</a:t>
            </a:r>
            <a:endParaRPr>
              <a:solidFill>
                <a:schemeClr val="lt1"/>
              </a:solidFill>
            </a:endParaRPr>
          </a:p>
          <a:p>
            <a:pPr marL="0" lvl="0" indent="0" algn="l" rtl="0">
              <a:spcBef>
                <a:spcPts val="0"/>
              </a:spcBef>
              <a:spcAft>
                <a:spcPts val="0"/>
              </a:spcAft>
              <a:buNone/>
            </a:pPr>
            <a:r>
              <a:rPr lang="en">
                <a:solidFill>
                  <a:schemeClr val="lt1"/>
                </a:solidFill>
              </a:rPr>
              <a:t>Window</a:t>
            </a:r>
            <a:endParaRPr>
              <a:solidFill>
                <a:schemeClr val="lt1"/>
              </a:solidFill>
            </a:endParaRPr>
          </a:p>
        </p:txBody>
      </p:sp>
      <p:sp>
        <p:nvSpPr>
          <p:cNvPr id="2259" name="Google Shape;2259;p473"/>
          <p:cNvSpPr txBox="1"/>
          <p:nvPr/>
        </p:nvSpPr>
        <p:spPr>
          <a:xfrm>
            <a:off x="76200" y="4356600"/>
            <a:ext cx="199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Completion</a:t>
            </a:r>
            <a:endParaRPr>
              <a:solidFill>
                <a:schemeClr val="lt1"/>
              </a:solidFill>
            </a:endParaRPr>
          </a:p>
        </p:txBody>
      </p:sp>
      <p:sp>
        <p:nvSpPr>
          <p:cNvPr id="2260" name="Google Shape;2260;p473"/>
          <p:cNvSpPr/>
          <p:nvPr/>
        </p:nvSpPr>
        <p:spPr>
          <a:xfrm flipH="1">
            <a:off x="1165450" y="4351300"/>
            <a:ext cx="329400" cy="400200"/>
          </a:xfrm>
          <a:prstGeom prst="rightBrace">
            <a:avLst>
              <a:gd name="adj1" fmla="val 50000"/>
              <a:gd name="adj2" fmla="val 5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lt1"/>
              </a:solidFill>
            </a:endParaRPr>
          </a:p>
        </p:txBody>
      </p:sp>
    </p:spTree>
    <p:extLst>
      <p:ext uri="{BB962C8B-B14F-4D97-AF65-F5344CB8AC3E}">
        <p14:creationId xmlns:p14="http://schemas.microsoft.com/office/powerpoint/2010/main" val="135608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D1C0B6-BB6D-501D-B931-6A7AD15F8817}"/>
              </a:ext>
            </a:extLst>
          </p:cNvPr>
          <p:cNvSpPr>
            <a:spLocks noGrp="1"/>
          </p:cNvSpPr>
          <p:nvPr>
            <p:ph type="title"/>
          </p:nvPr>
        </p:nvSpPr>
        <p:spPr>
          <a:xfrm>
            <a:off x="653586" y="694164"/>
            <a:ext cx="2455374" cy="852900"/>
          </a:xfrm>
        </p:spPr>
        <p:txBody>
          <a:bodyPr/>
          <a:lstStyle/>
          <a:p>
            <a:r>
              <a:rPr lang="en-US" dirty="0"/>
              <a:t>Good to know</a:t>
            </a:r>
          </a:p>
        </p:txBody>
      </p:sp>
      <p:sp>
        <p:nvSpPr>
          <p:cNvPr id="4" name="Title 2">
            <a:extLst>
              <a:ext uri="{FF2B5EF4-FFF2-40B4-BE49-F238E27FC236}">
                <a16:creationId xmlns:a16="http://schemas.microsoft.com/office/drawing/2014/main" id="{1183D68D-1C3D-D886-CB97-242943D791DA}"/>
              </a:ext>
            </a:extLst>
          </p:cNvPr>
          <p:cNvSpPr txBox="1">
            <a:spLocks/>
          </p:cNvSpPr>
          <p:nvPr/>
        </p:nvSpPr>
        <p:spPr>
          <a:xfrm>
            <a:off x="377881" y="248924"/>
            <a:ext cx="3006784" cy="373455"/>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600"/>
              <a:buFont typeface="Inter"/>
              <a:buNone/>
              <a:defRPr sz="2600" b="0" i="0" u="none" strike="noStrike" cap="none">
                <a:solidFill>
                  <a:srgbClr val="FFFFFF"/>
                </a:solidFill>
                <a:latin typeface="Inter"/>
                <a:ea typeface="Inter"/>
                <a:cs typeface="Inter"/>
                <a:sym typeface="Inter"/>
              </a:defRPr>
            </a:lvl1pPr>
            <a:lvl2pPr marR="0" lvl="1" algn="l" rtl="0">
              <a:lnSpc>
                <a:spcPct val="100000"/>
              </a:lnSpc>
              <a:spcBef>
                <a:spcPts val="0"/>
              </a:spcBef>
              <a:spcAft>
                <a:spcPts val="0"/>
              </a:spcAft>
              <a:buClr>
                <a:schemeClr val="dk1"/>
              </a:buClr>
              <a:buSzPts val="2600"/>
              <a:buFont typeface="Inter"/>
              <a:buNone/>
              <a:defRPr sz="2600" b="0"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2600"/>
              <a:buFont typeface="Inter"/>
              <a:buNone/>
              <a:defRPr sz="2600" b="0"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2600"/>
              <a:buFont typeface="Inter"/>
              <a:buNone/>
              <a:defRPr sz="2600" b="0"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2600"/>
              <a:buFont typeface="Inter"/>
              <a:buNone/>
              <a:defRPr sz="2600" b="0"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2600"/>
              <a:buFont typeface="Inter"/>
              <a:buNone/>
              <a:defRPr sz="2600" b="0"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2600"/>
              <a:buFont typeface="Inter"/>
              <a:buNone/>
              <a:defRPr sz="2600" b="0"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2600"/>
              <a:buFont typeface="Inter"/>
              <a:buNone/>
              <a:defRPr sz="2600" b="0"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2600"/>
              <a:buFont typeface="Inter"/>
              <a:buNone/>
              <a:defRPr sz="2600" b="0" i="0" u="none" strike="noStrike" cap="none">
                <a:solidFill>
                  <a:schemeClr val="dk1"/>
                </a:solidFill>
                <a:latin typeface="Inter"/>
                <a:ea typeface="Inter"/>
                <a:cs typeface="Inter"/>
                <a:sym typeface="Inter"/>
              </a:defRPr>
            </a:lvl9pPr>
          </a:lstStyle>
          <a:p>
            <a:r>
              <a:rPr lang="en-US" sz="1800" dirty="0">
                <a:solidFill>
                  <a:schemeClr val="bg2"/>
                </a:solidFill>
              </a:rPr>
              <a:t>Some architecture aspects</a:t>
            </a:r>
          </a:p>
        </p:txBody>
      </p:sp>
      <p:sp>
        <p:nvSpPr>
          <p:cNvPr id="5" name="TextBox 4">
            <a:extLst>
              <a:ext uri="{FF2B5EF4-FFF2-40B4-BE49-F238E27FC236}">
                <a16:creationId xmlns:a16="http://schemas.microsoft.com/office/drawing/2014/main" id="{B2591DDA-8C64-1D60-E0DA-478E84A1653A}"/>
              </a:ext>
            </a:extLst>
          </p:cNvPr>
          <p:cNvSpPr txBox="1"/>
          <p:nvPr/>
        </p:nvSpPr>
        <p:spPr>
          <a:xfrm>
            <a:off x="580043" y="1547064"/>
            <a:ext cx="8122459" cy="1526444"/>
          </a:xfrm>
          <a:prstGeom prst="rect">
            <a:avLst/>
          </a:prstGeom>
          <a:noFill/>
        </p:spPr>
        <p:txBody>
          <a:bodyPr wrap="square" rtlCol="0">
            <a:spAutoFit/>
          </a:bodyPr>
          <a:lstStyle/>
          <a:p>
            <a:pPr marL="285750" indent="-285750">
              <a:lnSpc>
                <a:spcPct val="150000"/>
              </a:lnSpc>
              <a:buClr>
                <a:schemeClr val="bg1"/>
              </a:buClr>
              <a:buFont typeface="Arial" panose="020B0604020202020204" pitchFamily="34" charset="0"/>
              <a:buChar char="•"/>
            </a:pPr>
            <a:r>
              <a:rPr lang="en-US" sz="1600" b="0" i="0" u="none" strike="noStrike" baseline="0" dirty="0">
                <a:solidFill>
                  <a:srgbClr val="FFFFFF"/>
                </a:solidFill>
                <a:latin typeface="Inter-Regular"/>
              </a:rPr>
              <a:t>ML jobs run on any ML-eligible node (</a:t>
            </a:r>
            <a:r>
              <a:rPr lang="en-US" sz="1600" b="0" i="0" u="none" strike="noStrike" baseline="0" dirty="0" err="1">
                <a:solidFill>
                  <a:srgbClr val="FFFFFF"/>
                </a:solidFill>
                <a:latin typeface="Inter-Regular"/>
              </a:rPr>
              <a:t>node.ml:true</a:t>
            </a:r>
            <a:r>
              <a:rPr lang="en-US" sz="1600" b="0" i="0" u="none" strike="noStrike" baseline="0" dirty="0">
                <a:solidFill>
                  <a:srgbClr val="FFFFFF"/>
                </a:solidFill>
                <a:latin typeface="Inter-Regular"/>
              </a:rPr>
              <a:t>)</a:t>
            </a:r>
          </a:p>
          <a:p>
            <a:pPr marL="285750" indent="-285750">
              <a:lnSpc>
                <a:spcPct val="150000"/>
              </a:lnSpc>
              <a:buClr>
                <a:schemeClr val="bg1"/>
              </a:buClr>
              <a:buFont typeface="Arial" panose="020B0604020202020204" pitchFamily="34" charset="0"/>
              <a:buChar char="•"/>
            </a:pPr>
            <a:r>
              <a:rPr lang="en-US" sz="1600" b="0" i="0" u="none" strike="noStrike" baseline="0" dirty="0">
                <a:solidFill>
                  <a:srgbClr val="FFFFFF"/>
                </a:solidFill>
                <a:latin typeface="Inter-Regular"/>
              </a:rPr>
              <a:t>Runs </a:t>
            </a:r>
            <a:r>
              <a:rPr lang="en-US" sz="1600" b="1" i="1" u="none" strike="noStrike" baseline="0" dirty="0">
                <a:solidFill>
                  <a:srgbClr val="FFFFFF"/>
                </a:solidFill>
                <a:latin typeface="Inter-BoldItalic"/>
              </a:rPr>
              <a:t>outside </a:t>
            </a:r>
            <a:r>
              <a:rPr lang="en-US" sz="1600" b="0" i="0" u="none" strike="noStrike" baseline="0" dirty="0">
                <a:solidFill>
                  <a:srgbClr val="FFFFFF"/>
                </a:solidFill>
                <a:latin typeface="Inter-Regular"/>
              </a:rPr>
              <a:t>of JVM (because it is C++)</a:t>
            </a:r>
          </a:p>
          <a:p>
            <a:pPr marL="285750" indent="-285750">
              <a:lnSpc>
                <a:spcPct val="150000"/>
              </a:lnSpc>
              <a:buClr>
                <a:schemeClr val="bg1"/>
              </a:buClr>
              <a:buFont typeface="Arial" panose="020B0604020202020204" pitchFamily="34" charset="0"/>
              <a:buChar char="•"/>
            </a:pPr>
            <a:r>
              <a:rPr lang="en-US" sz="1600" b="0" i="0" u="none" strike="noStrike" baseline="0" dirty="0">
                <a:solidFill>
                  <a:srgbClr val="FFFFFF"/>
                </a:solidFill>
                <a:latin typeface="Inter-Regular"/>
              </a:rPr>
              <a:t>Best practice: Dedicated ML Nodes with ample CPU/RAM</a:t>
            </a:r>
          </a:p>
          <a:p>
            <a:pPr marL="285750" indent="-285750">
              <a:lnSpc>
                <a:spcPct val="150000"/>
              </a:lnSpc>
              <a:buClr>
                <a:schemeClr val="bg1"/>
              </a:buClr>
              <a:buFont typeface="Arial" panose="020B0604020202020204" pitchFamily="34" charset="0"/>
              <a:buChar char="•"/>
            </a:pPr>
            <a:r>
              <a:rPr lang="en-US" sz="1600" dirty="0">
                <a:solidFill>
                  <a:schemeClr val="bg1"/>
                </a:solidFill>
                <a:latin typeface="Inter-Regular"/>
              </a:rPr>
              <a:t>Jobs are tied to a specific node, but can failover to other ML-eligible nodes</a:t>
            </a:r>
          </a:p>
        </p:txBody>
      </p:sp>
    </p:spTree>
    <p:extLst>
      <p:ext uri="{BB962C8B-B14F-4D97-AF65-F5344CB8AC3E}">
        <p14:creationId xmlns:p14="http://schemas.microsoft.com/office/powerpoint/2010/main" val="133104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pic>
        <p:nvPicPr>
          <p:cNvPr id="1045" name="Google Shape;1045;p12"/>
          <p:cNvPicPr preferRelativeResize="0"/>
          <p:nvPr/>
        </p:nvPicPr>
        <p:blipFill rotWithShape="1">
          <a:blip r:embed="rId3">
            <a:alphaModFix/>
          </a:blip>
          <a:srcRect t="18580"/>
          <a:stretch/>
        </p:blipFill>
        <p:spPr>
          <a:xfrm>
            <a:off x="0" y="600751"/>
            <a:ext cx="9143998" cy="39419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sp>
        <p:nvSpPr>
          <p:cNvPr id="2192" name="Google Shape;2192;p471"/>
          <p:cNvSpPr/>
          <p:nvPr/>
        </p:nvSpPr>
        <p:spPr>
          <a:xfrm>
            <a:off x="6155324" y="1880667"/>
            <a:ext cx="2547504" cy="2521638"/>
          </a:xfrm>
          <a:custGeom>
            <a:avLst/>
            <a:gdLst/>
            <a:ahLst/>
            <a:cxnLst/>
            <a:rect l="l" t="t" r="r" b="b"/>
            <a:pathLst>
              <a:path w="21600" h="21600" extrusionOk="0">
                <a:moveTo>
                  <a:pt x="0" y="2912"/>
                </a:moveTo>
                <a:lnTo>
                  <a:pt x="0" y="0"/>
                </a:lnTo>
                <a:lnTo>
                  <a:pt x="21600" y="0"/>
                </a:lnTo>
                <a:lnTo>
                  <a:pt x="21600" y="21600"/>
                </a:lnTo>
                <a:lnTo>
                  <a:pt x="0" y="21600"/>
                </a:lnTo>
                <a:lnTo>
                  <a:pt x="0" y="18688"/>
                </a:lnTo>
              </a:path>
            </a:pathLst>
          </a:custGeom>
          <a:solidFill>
            <a:srgbClr val="172C6B"/>
          </a:solidFill>
          <a:ln w="381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7800"/>
              <a:buFont typeface="Gill Sans"/>
              <a:buNone/>
            </a:pPr>
            <a:r>
              <a:rPr lang="en" sz="7800">
                <a:latin typeface="Gill Sans"/>
                <a:ea typeface="Gill Sans"/>
                <a:cs typeface="Gill Sans"/>
                <a:sym typeface="Gill Sans"/>
              </a:rPr>
              <a:t>`</a:t>
            </a:r>
            <a:endParaRPr sz="7800" b="0" i="0" u="none" strike="noStrike" cap="none">
              <a:solidFill>
                <a:srgbClr val="000000"/>
              </a:solidFill>
              <a:latin typeface="Gill Sans"/>
              <a:ea typeface="Gill Sans"/>
              <a:cs typeface="Gill Sans"/>
              <a:sym typeface="Gill Sans"/>
            </a:endParaRPr>
          </a:p>
        </p:txBody>
      </p:sp>
      <p:sp>
        <p:nvSpPr>
          <p:cNvPr id="2193" name="Google Shape;2193;p471"/>
          <p:cNvSpPr/>
          <p:nvPr/>
        </p:nvSpPr>
        <p:spPr>
          <a:xfrm flipH="1">
            <a:off x="441226" y="1880667"/>
            <a:ext cx="2547450" cy="2521638"/>
          </a:xfrm>
          <a:custGeom>
            <a:avLst/>
            <a:gdLst/>
            <a:ahLst/>
            <a:cxnLst/>
            <a:rect l="l" t="t" r="r" b="b"/>
            <a:pathLst>
              <a:path w="21600" h="21600" extrusionOk="0">
                <a:moveTo>
                  <a:pt x="0" y="2912"/>
                </a:moveTo>
                <a:lnTo>
                  <a:pt x="0" y="0"/>
                </a:lnTo>
                <a:lnTo>
                  <a:pt x="21600" y="0"/>
                </a:lnTo>
                <a:lnTo>
                  <a:pt x="21600" y="21600"/>
                </a:lnTo>
                <a:lnTo>
                  <a:pt x="0" y="21600"/>
                </a:lnTo>
                <a:lnTo>
                  <a:pt x="0" y="18688"/>
                </a:lnTo>
              </a:path>
            </a:pathLst>
          </a:custGeom>
          <a:solidFill>
            <a:srgbClr val="172C6B"/>
          </a:solidFill>
          <a:ln w="381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7800"/>
              <a:buFont typeface="Gill Sans"/>
              <a:buNone/>
            </a:pPr>
            <a:endParaRPr sz="7800" b="0" i="0" u="none" strike="noStrike" cap="none">
              <a:solidFill>
                <a:srgbClr val="000000"/>
              </a:solidFill>
              <a:latin typeface="Gill Sans"/>
              <a:ea typeface="Gill Sans"/>
              <a:cs typeface="Gill Sans"/>
              <a:sym typeface="Gill Sans"/>
            </a:endParaRPr>
          </a:p>
        </p:txBody>
      </p:sp>
      <p:sp>
        <p:nvSpPr>
          <p:cNvPr id="2194" name="Google Shape;2194;p471"/>
          <p:cNvSpPr/>
          <p:nvPr/>
        </p:nvSpPr>
        <p:spPr>
          <a:xfrm>
            <a:off x="680013" y="1978438"/>
            <a:ext cx="2069700" cy="708600"/>
          </a:xfrm>
          <a:prstGeom prst="rect">
            <a:avLst/>
          </a:prstGeom>
          <a:noFill/>
          <a:ln>
            <a:noFill/>
          </a:ln>
        </p:spPr>
        <p:txBody>
          <a:bodyPr spcFirstLastPara="1" wrap="square" lIns="45725" tIns="45725" rIns="45725" bIns="457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lt1"/>
                </a:solidFill>
                <a:latin typeface="Inter Medium"/>
                <a:ea typeface="Inter Medium"/>
                <a:cs typeface="Inter Medium"/>
                <a:sym typeface="Inter Medium"/>
              </a:rPr>
              <a:t>Sensitive databases</a:t>
            </a:r>
            <a:endParaRPr sz="1000" b="0" i="0" u="none" strike="noStrike" cap="none">
              <a:solidFill>
                <a:schemeClr val="lt1"/>
              </a:solidFill>
              <a:latin typeface="Inter Medium"/>
              <a:ea typeface="Inter Medium"/>
              <a:cs typeface="Inter Medium"/>
              <a:sym typeface="Inter Medium"/>
            </a:endParaRPr>
          </a:p>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lt1"/>
                </a:solidFill>
                <a:latin typeface="Inter Medium"/>
                <a:ea typeface="Inter Medium"/>
                <a:cs typeface="Inter Medium"/>
                <a:sym typeface="Inter Medium"/>
              </a:rPr>
              <a:t>Multi-system / cloud information</a:t>
            </a:r>
            <a:endParaRPr sz="1000" b="0" i="0" u="none" strike="noStrike" cap="none">
              <a:solidFill>
                <a:schemeClr val="lt1"/>
              </a:solidFill>
              <a:latin typeface="Inter Medium"/>
              <a:ea typeface="Inter Medium"/>
              <a:cs typeface="Inter Medium"/>
              <a:sym typeface="Inter Medium"/>
            </a:endParaRPr>
          </a:p>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lt1"/>
                </a:solidFill>
                <a:latin typeface="Inter Medium"/>
                <a:ea typeface="Inter Medium"/>
                <a:cs typeface="Inter Medium"/>
                <a:sym typeface="Inter Medium"/>
              </a:rPr>
              <a:t>Private knowledge bases</a:t>
            </a:r>
            <a:endParaRPr sz="1000" b="0" i="0" u="none" strike="noStrike" cap="none">
              <a:solidFill>
                <a:schemeClr val="lt1"/>
              </a:solidFill>
              <a:latin typeface="Inter Medium"/>
              <a:ea typeface="Inter Medium"/>
              <a:cs typeface="Inter Medium"/>
              <a:sym typeface="Inter Medium"/>
            </a:endParaRPr>
          </a:p>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lt1"/>
                </a:solidFill>
                <a:latin typeface="Inter Medium"/>
                <a:ea typeface="Inter Medium"/>
                <a:cs typeface="Inter Medium"/>
                <a:sym typeface="Inter Medium"/>
              </a:rPr>
              <a:t>Case histories</a:t>
            </a:r>
            <a:endParaRPr sz="1000" b="0" i="0" u="none" strike="noStrike" cap="none">
              <a:solidFill>
                <a:srgbClr val="000000"/>
              </a:solidFill>
              <a:latin typeface="Arial"/>
              <a:ea typeface="Arial"/>
              <a:cs typeface="Arial"/>
              <a:sym typeface="Arial"/>
            </a:endParaRPr>
          </a:p>
        </p:txBody>
      </p:sp>
      <p:pic>
        <p:nvPicPr>
          <p:cNvPr id="2195" name="Google Shape;2195;p471"/>
          <p:cNvPicPr preferRelativeResize="0"/>
          <p:nvPr/>
        </p:nvPicPr>
        <p:blipFill rotWithShape="1">
          <a:blip r:embed="rId3">
            <a:alphaModFix/>
          </a:blip>
          <a:srcRect b="29696"/>
          <a:stretch/>
        </p:blipFill>
        <p:spPr>
          <a:xfrm>
            <a:off x="4187952" y="2105825"/>
            <a:ext cx="768096" cy="640080"/>
          </a:xfrm>
          <a:prstGeom prst="rect">
            <a:avLst/>
          </a:prstGeom>
          <a:noFill/>
          <a:ln>
            <a:noFill/>
          </a:ln>
        </p:spPr>
      </p:pic>
      <p:sp>
        <p:nvSpPr>
          <p:cNvPr id="2196" name="Google Shape;2196;p471"/>
          <p:cNvSpPr txBox="1"/>
          <p:nvPr/>
        </p:nvSpPr>
        <p:spPr>
          <a:xfrm>
            <a:off x="810000" y="205365"/>
            <a:ext cx="7524000" cy="405300"/>
          </a:xfrm>
          <a:prstGeom prst="rect">
            <a:avLst/>
          </a:prstGeom>
          <a:noFill/>
          <a:ln>
            <a:noFill/>
          </a:ln>
        </p:spPr>
        <p:txBody>
          <a:bodyPr spcFirstLastPara="1" wrap="square" lIns="0" tIns="0" rIns="0" bIns="0" anchor="t" anchorCtr="0">
            <a:noAutofit/>
          </a:bodyPr>
          <a:lstStyle/>
          <a:p>
            <a:pPr marL="0" marR="0" lvl="0" indent="0" algn="ctr" rtl="0">
              <a:lnSpc>
                <a:spcPct val="115000"/>
              </a:lnSpc>
              <a:spcBef>
                <a:spcPts val="0"/>
              </a:spcBef>
              <a:spcAft>
                <a:spcPts val="0"/>
              </a:spcAft>
              <a:buClr>
                <a:srgbClr val="000000"/>
              </a:buClr>
              <a:buSzPts val="2400"/>
              <a:buFont typeface="Arial"/>
              <a:buNone/>
            </a:pPr>
            <a:r>
              <a:rPr lang="en" sz="2400" b="0" i="0" u="none" strike="noStrike" cap="none" dirty="0">
                <a:solidFill>
                  <a:srgbClr val="FFFFFF"/>
                </a:solidFill>
                <a:latin typeface="Inter ExtraBold"/>
                <a:ea typeface="Inter ExtraBold"/>
                <a:cs typeface="Inter ExtraBold"/>
                <a:sym typeface="Inter ExtraBold"/>
              </a:rPr>
              <a:t>Elastic provides the bridge between</a:t>
            </a:r>
            <a:br>
              <a:rPr lang="en" sz="2400" b="0" i="0" u="none" strike="noStrike" cap="none" dirty="0">
                <a:solidFill>
                  <a:srgbClr val="FFFFFF"/>
                </a:solidFill>
                <a:latin typeface="Inter ExtraBold"/>
                <a:ea typeface="Inter ExtraBold"/>
                <a:cs typeface="Inter ExtraBold"/>
                <a:sym typeface="Inter ExtraBold"/>
              </a:rPr>
            </a:br>
            <a:r>
              <a:rPr lang="en" sz="2400" b="0" i="0" u="none" strike="noStrike" cap="none" dirty="0">
                <a:solidFill>
                  <a:srgbClr val="FFFFFF"/>
                </a:solidFill>
                <a:latin typeface="Inter ExtraBold"/>
                <a:ea typeface="Inter ExtraBold"/>
                <a:cs typeface="Inter ExtraBold"/>
                <a:sym typeface="Inter ExtraBold"/>
              </a:rPr>
              <a:t>private data and </a:t>
            </a:r>
            <a:r>
              <a:rPr lang="en" sz="2400" dirty="0">
                <a:solidFill>
                  <a:srgbClr val="FFFFFF"/>
                </a:solidFill>
                <a:latin typeface="Inter ExtraBold"/>
                <a:ea typeface="Inter ExtraBold"/>
                <a:cs typeface="Inter ExtraBold"/>
                <a:sym typeface="Inter ExtraBold"/>
              </a:rPr>
              <a:t>GenAI</a:t>
            </a:r>
            <a:endParaRPr sz="1800" b="0" i="0" u="none" strike="noStrike" cap="none" dirty="0">
              <a:solidFill>
                <a:srgbClr val="00BFB3"/>
              </a:solidFill>
              <a:latin typeface="Inter ExtraBold"/>
              <a:ea typeface="Inter ExtraBold"/>
              <a:cs typeface="Inter ExtraBold"/>
              <a:sym typeface="Inter ExtraBold"/>
            </a:endParaRPr>
          </a:p>
        </p:txBody>
      </p:sp>
      <p:grpSp>
        <p:nvGrpSpPr>
          <p:cNvPr id="2197" name="Google Shape;2197;p471"/>
          <p:cNvGrpSpPr/>
          <p:nvPr/>
        </p:nvGrpSpPr>
        <p:grpSpPr>
          <a:xfrm>
            <a:off x="800590" y="2862381"/>
            <a:ext cx="1829219" cy="1244813"/>
            <a:chOff x="2182226" y="1909080"/>
            <a:chExt cx="6113700" cy="4157692"/>
          </a:xfrm>
        </p:grpSpPr>
        <p:sp>
          <p:nvSpPr>
            <p:cNvPr id="2198" name="Google Shape;2198;p471"/>
            <p:cNvSpPr/>
            <p:nvPr/>
          </p:nvSpPr>
          <p:spPr>
            <a:xfrm>
              <a:off x="2182226" y="4778016"/>
              <a:ext cx="914400" cy="810600"/>
            </a:xfrm>
            <a:prstGeom prst="hexagon">
              <a:avLst>
                <a:gd name="adj" fmla="val 25000"/>
                <a:gd name="vf" fmla="val 115470"/>
              </a:avLst>
            </a:prstGeom>
            <a:solidFill>
              <a:schemeClr val="accent6"/>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199" name="Google Shape;2199;p471"/>
            <p:cNvSpPr/>
            <p:nvPr/>
          </p:nvSpPr>
          <p:spPr>
            <a:xfrm>
              <a:off x="3048776" y="5256172"/>
              <a:ext cx="914400" cy="810600"/>
            </a:xfrm>
            <a:prstGeom prst="hexagon">
              <a:avLst>
                <a:gd name="adj" fmla="val 25000"/>
                <a:gd name="vf" fmla="val 115470"/>
              </a:avLst>
            </a:prstGeom>
            <a:solidFill>
              <a:schemeClr val="accent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00" name="Google Shape;2200;p471"/>
            <p:cNvSpPr/>
            <p:nvPr/>
          </p:nvSpPr>
          <p:spPr>
            <a:xfrm>
              <a:off x="3048776" y="4299860"/>
              <a:ext cx="914400" cy="810600"/>
            </a:xfrm>
            <a:prstGeom prst="hexagon">
              <a:avLst>
                <a:gd name="adj" fmla="val 25000"/>
                <a:gd name="vf" fmla="val 115470"/>
              </a:avLst>
            </a:prstGeom>
            <a:solidFill>
              <a:schemeClr val="accent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01" name="Google Shape;2201;p471"/>
            <p:cNvSpPr/>
            <p:nvPr/>
          </p:nvSpPr>
          <p:spPr>
            <a:xfrm>
              <a:off x="3915326" y="4778016"/>
              <a:ext cx="914400" cy="810600"/>
            </a:xfrm>
            <a:prstGeom prst="hexagon">
              <a:avLst>
                <a:gd name="adj" fmla="val 25000"/>
                <a:gd name="vf" fmla="val 115470"/>
              </a:avLst>
            </a:prstGeom>
            <a:solidFill>
              <a:schemeClr val="accent6"/>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02" name="Google Shape;2202;p471"/>
            <p:cNvSpPr/>
            <p:nvPr/>
          </p:nvSpPr>
          <p:spPr>
            <a:xfrm>
              <a:off x="4781876" y="5256172"/>
              <a:ext cx="914400" cy="810600"/>
            </a:xfrm>
            <a:prstGeom prst="hexagon">
              <a:avLst>
                <a:gd name="adj" fmla="val 25000"/>
                <a:gd name="vf" fmla="val 115470"/>
              </a:avLst>
            </a:prstGeom>
            <a:solidFill>
              <a:schemeClr val="accent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03" name="Google Shape;2203;p471"/>
            <p:cNvSpPr/>
            <p:nvPr/>
          </p:nvSpPr>
          <p:spPr>
            <a:xfrm>
              <a:off x="5648426" y="4778016"/>
              <a:ext cx="914400" cy="810600"/>
            </a:xfrm>
            <a:prstGeom prst="hexagon">
              <a:avLst>
                <a:gd name="adj" fmla="val 25000"/>
                <a:gd name="vf" fmla="val 115470"/>
              </a:avLst>
            </a:prstGeom>
            <a:solidFill>
              <a:schemeClr val="accent6"/>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04" name="Google Shape;2204;p471"/>
            <p:cNvSpPr/>
            <p:nvPr/>
          </p:nvSpPr>
          <p:spPr>
            <a:xfrm>
              <a:off x="6514976" y="5256172"/>
              <a:ext cx="914400" cy="810600"/>
            </a:xfrm>
            <a:prstGeom prst="hexagon">
              <a:avLst>
                <a:gd name="adj" fmla="val 25000"/>
                <a:gd name="vf" fmla="val 115470"/>
              </a:avLst>
            </a:prstGeom>
            <a:solidFill>
              <a:schemeClr val="accent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05" name="Google Shape;2205;p471"/>
            <p:cNvSpPr/>
            <p:nvPr/>
          </p:nvSpPr>
          <p:spPr>
            <a:xfrm>
              <a:off x="6514976" y="4299860"/>
              <a:ext cx="914400" cy="810600"/>
            </a:xfrm>
            <a:prstGeom prst="hexagon">
              <a:avLst>
                <a:gd name="adj" fmla="val 25000"/>
                <a:gd name="vf" fmla="val 115470"/>
              </a:avLst>
            </a:prstGeom>
            <a:solidFill>
              <a:schemeClr val="accent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06" name="Google Shape;2206;p471"/>
            <p:cNvSpPr/>
            <p:nvPr/>
          </p:nvSpPr>
          <p:spPr>
            <a:xfrm>
              <a:off x="7381526" y="4778016"/>
              <a:ext cx="914400" cy="810600"/>
            </a:xfrm>
            <a:prstGeom prst="hexagon">
              <a:avLst>
                <a:gd name="adj" fmla="val 25000"/>
                <a:gd name="vf" fmla="val 115470"/>
              </a:avLst>
            </a:prstGeom>
            <a:solidFill>
              <a:schemeClr val="accent6"/>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07" name="Google Shape;2207;p471"/>
            <p:cNvSpPr/>
            <p:nvPr/>
          </p:nvSpPr>
          <p:spPr>
            <a:xfrm>
              <a:off x="3915326" y="3821704"/>
              <a:ext cx="914400" cy="810600"/>
            </a:xfrm>
            <a:prstGeom prst="hexagon">
              <a:avLst>
                <a:gd name="adj" fmla="val 25000"/>
                <a:gd name="vf" fmla="val 115470"/>
              </a:avLst>
            </a:prstGeom>
            <a:solidFill>
              <a:schemeClr val="accent1"/>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08" name="Google Shape;2208;p471"/>
            <p:cNvSpPr/>
            <p:nvPr/>
          </p:nvSpPr>
          <p:spPr>
            <a:xfrm>
              <a:off x="4781876" y="4299860"/>
              <a:ext cx="914400" cy="810600"/>
            </a:xfrm>
            <a:prstGeom prst="hexagon">
              <a:avLst>
                <a:gd name="adj" fmla="val 25000"/>
                <a:gd name="vf" fmla="val 115470"/>
              </a:avLst>
            </a:prstGeom>
            <a:solidFill>
              <a:schemeClr val="accent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09" name="Google Shape;2209;p471"/>
            <p:cNvSpPr/>
            <p:nvPr/>
          </p:nvSpPr>
          <p:spPr>
            <a:xfrm>
              <a:off x="4781876" y="3343548"/>
              <a:ext cx="914400" cy="810600"/>
            </a:xfrm>
            <a:prstGeom prst="hexagon">
              <a:avLst>
                <a:gd name="adj" fmla="val 25000"/>
                <a:gd name="vf" fmla="val 115470"/>
              </a:avLst>
            </a:prstGeom>
            <a:solidFill>
              <a:schemeClr val="accent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10" name="Google Shape;2210;p471"/>
            <p:cNvSpPr/>
            <p:nvPr/>
          </p:nvSpPr>
          <p:spPr>
            <a:xfrm>
              <a:off x="5648426" y="3821704"/>
              <a:ext cx="914400" cy="810600"/>
            </a:xfrm>
            <a:prstGeom prst="hexagon">
              <a:avLst>
                <a:gd name="adj" fmla="val 25000"/>
                <a:gd name="vf" fmla="val 115470"/>
              </a:avLst>
            </a:prstGeom>
            <a:solidFill>
              <a:schemeClr val="accent1"/>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11" name="Google Shape;2211;p471"/>
            <p:cNvSpPr/>
            <p:nvPr/>
          </p:nvSpPr>
          <p:spPr>
            <a:xfrm>
              <a:off x="6514976" y="3343548"/>
              <a:ext cx="914400" cy="810600"/>
            </a:xfrm>
            <a:prstGeom prst="hexagon">
              <a:avLst>
                <a:gd name="adj" fmla="val 25000"/>
                <a:gd name="vf" fmla="val 115470"/>
              </a:avLst>
            </a:prstGeom>
            <a:solidFill>
              <a:schemeClr val="accent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12" name="Google Shape;2212;p471"/>
            <p:cNvSpPr/>
            <p:nvPr/>
          </p:nvSpPr>
          <p:spPr>
            <a:xfrm>
              <a:off x="7381526" y="3821704"/>
              <a:ext cx="914400" cy="810600"/>
            </a:xfrm>
            <a:prstGeom prst="hexagon">
              <a:avLst>
                <a:gd name="adj" fmla="val 25000"/>
                <a:gd name="vf" fmla="val 115470"/>
              </a:avLst>
            </a:prstGeom>
            <a:solidFill>
              <a:schemeClr val="accent1"/>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13" name="Google Shape;2213;p471"/>
            <p:cNvSpPr/>
            <p:nvPr/>
          </p:nvSpPr>
          <p:spPr>
            <a:xfrm>
              <a:off x="7381526" y="2865392"/>
              <a:ext cx="914400" cy="810600"/>
            </a:xfrm>
            <a:prstGeom prst="hexagon">
              <a:avLst>
                <a:gd name="adj" fmla="val 25000"/>
                <a:gd name="vf" fmla="val 115470"/>
              </a:avLst>
            </a:prstGeom>
            <a:solidFill>
              <a:schemeClr val="accent6"/>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14" name="Google Shape;2214;p471"/>
            <p:cNvSpPr/>
            <p:nvPr/>
          </p:nvSpPr>
          <p:spPr>
            <a:xfrm>
              <a:off x="2182226" y="3821704"/>
              <a:ext cx="914400" cy="810600"/>
            </a:xfrm>
            <a:prstGeom prst="hexagon">
              <a:avLst>
                <a:gd name="adj" fmla="val 25000"/>
                <a:gd name="vf" fmla="val 115470"/>
              </a:avLst>
            </a:prstGeom>
            <a:solidFill>
              <a:schemeClr val="accent1"/>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15" name="Google Shape;2215;p471"/>
            <p:cNvSpPr/>
            <p:nvPr/>
          </p:nvSpPr>
          <p:spPr>
            <a:xfrm>
              <a:off x="2182226" y="2865392"/>
              <a:ext cx="914400" cy="810600"/>
            </a:xfrm>
            <a:prstGeom prst="hexagon">
              <a:avLst>
                <a:gd name="adj" fmla="val 25000"/>
                <a:gd name="vf" fmla="val 115470"/>
              </a:avLst>
            </a:prstGeom>
            <a:solidFill>
              <a:schemeClr val="accent6"/>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16" name="Google Shape;2216;p471"/>
            <p:cNvSpPr/>
            <p:nvPr/>
          </p:nvSpPr>
          <p:spPr>
            <a:xfrm>
              <a:off x="3048776" y="3343548"/>
              <a:ext cx="914400" cy="810600"/>
            </a:xfrm>
            <a:prstGeom prst="hexagon">
              <a:avLst>
                <a:gd name="adj" fmla="val 25000"/>
                <a:gd name="vf" fmla="val 115470"/>
              </a:avLst>
            </a:prstGeom>
            <a:solidFill>
              <a:schemeClr val="accent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17" name="Google Shape;2217;p471"/>
            <p:cNvSpPr/>
            <p:nvPr/>
          </p:nvSpPr>
          <p:spPr>
            <a:xfrm>
              <a:off x="3048776" y="2387236"/>
              <a:ext cx="914400" cy="810600"/>
            </a:xfrm>
            <a:prstGeom prst="hexagon">
              <a:avLst>
                <a:gd name="adj" fmla="val 25000"/>
                <a:gd name="vf" fmla="val 115470"/>
              </a:avLst>
            </a:prstGeom>
            <a:solidFill>
              <a:schemeClr val="accent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18" name="Google Shape;2218;p471"/>
            <p:cNvSpPr/>
            <p:nvPr/>
          </p:nvSpPr>
          <p:spPr>
            <a:xfrm>
              <a:off x="3915326" y="2865392"/>
              <a:ext cx="914400" cy="810600"/>
            </a:xfrm>
            <a:prstGeom prst="hexagon">
              <a:avLst>
                <a:gd name="adj" fmla="val 25000"/>
                <a:gd name="vf" fmla="val 115470"/>
              </a:avLst>
            </a:prstGeom>
            <a:solidFill>
              <a:schemeClr val="accent6"/>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19" name="Google Shape;2219;p471"/>
            <p:cNvSpPr/>
            <p:nvPr/>
          </p:nvSpPr>
          <p:spPr>
            <a:xfrm>
              <a:off x="3915326" y="1909080"/>
              <a:ext cx="914400" cy="810600"/>
            </a:xfrm>
            <a:prstGeom prst="hexagon">
              <a:avLst>
                <a:gd name="adj" fmla="val 25000"/>
                <a:gd name="vf" fmla="val 115470"/>
              </a:avLst>
            </a:prstGeom>
            <a:solidFill>
              <a:schemeClr val="accent1"/>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20" name="Google Shape;2220;p471"/>
            <p:cNvSpPr/>
            <p:nvPr/>
          </p:nvSpPr>
          <p:spPr>
            <a:xfrm>
              <a:off x="4781876" y="2387236"/>
              <a:ext cx="914400" cy="810600"/>
            </a:xfrm>
            <a:prstGeom prst="hexagon">
              <a:avLst>
                <a:gd name="adj" fmla="val 25000"/>
                <a:gd name="vf" fmla="val 115470"/>
              </a:avLst>
            </a:prstGeom>
            <a:solidFill>
              <a:schemeClr val="accent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21" name="Google Shape;2221;p471"/>
            <p:cNvSpPr/>
            <p:nvPr/>
          </p:nvSpPr>
          <p:spPr>
            <a:xfrm>
              <a:off x="5648426" y="2865392"/>
              <a:ext cx="914400" cy="810600"/>
            </a:xfrm>
            <a:prstGeom prst="hexagon">
              <a:avLst>
                <a:gd name="adj" fmla="val 25000"/>
                <a:gd name="vf" fmla="val 115470"/>
              </a:avLst>
            </a:prstGeom>
            <a:solidFill>
              <a:schemeClr val="accent6"/>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22" name="Google Shape;2222;p471"/>
            <p:cNvSpPr/>
            <p:nvPr/>
          </p:nvSpPr>
          <p:spPr>
            <a:xfrm>
              <a:off x="6514976" y="2387236"/>
              <a:ext cx="914400" cy="810600"/>
            </a:xfrm>
            <a:prstGeom prst="hexagon">
              <a:avLst>
                <a:gd name="adj" fmla="val 25000"/>
                <a:gd name="vf" fmla="val 115470"/>
              </a:avLst>
            </a:prstGeom>
            <a:solidFill>
              <a:schemeClr val="accent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23" name="Google Shape;2223;p471"/>
            <p:cNvSpPr/>
            <p:nvPr/>
          </p:nvSpPr>
          <p:spPr>
            <a:xfrm>
              <a:off x="5648426" y="1909080"/>
              <a:ext cx="914400" cy="810600"/>
            </a:xfrm>
            <a:prstGeom prst="hexagon">
              <a:avLst>
                <a:gd name="adj" fmla="val 25000"/>
                <a:gd name="vf" fmla="val 115470"/>
              </a:avLst>
            </a:prstGeom>
            <a:solidFill>
              <a:schemeClr val="accent1"/>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24" name="Google Shape;2224;p471"/>
            <p:cNvSpPr/>
            <p:nvPr/>
          </p:nvSpPr>
          <p:spPr>
            <a:xfrm>
              <a:off x="7381526" y="1909080"/>
              <a:ext cx="914400" cy="810600"/>
            </a:xfrm>
            <a:prstGeom prst="hexagon">
              <a:avLst>
                <a:gd name="adj" fmla="val 25000"/>
                <a:gd name="vf" fmla="val 115470"/>
              </a:avLst>
            </a:prstGeom>
            <a:solidFill>
              <a:schemeClr val="accent1"/>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25" name="Google Shape;2225;p471"/>
            <p:cNvSpPr/>
            <p:nvPr/>
          </p:nvSpPr>
          <p:spPr>
            <a:xfrm>
              <a:off x="2182226" y="1909080"/>
              <a:ext cx="914400" cy="810600"/>
            </a:xfrm>
            <a:prstGeom prst="hexagon">
              <a:avLst>
                <a:gd name="adj" fmla="val 25000"/>
                <a:gd name="vf" fmla="val 115470"/>
              </a:avLst>
            </a:prstGeom>
            <a:solidFill>
              <a:schemeClr val="accent1"/>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grpSp>
      <p:grpSp>
        <p:nvGrpSpPr>
          <p:cNvPr id="2226" name="Google Shape;2226;p471"/>
          <p:cNvGrpSpPr/>
          <p:nvPr/>
        </p:nvGrpSpPr>
        <p:grpSpPr>
          <a:xfrm>
            <a:off x="6579398" y="2289478"/>
            <a:ext cx="1698224" cy="1704043"/>
            <a:chOff x="12992501" y="4714766"/>
            <a:chExt cx="3396448" cy="3408087"/>
          </a:xfrm>
        </p:grpSpPr>
        <p:grpSp>
          <p:nvGrpSpPr>
            <p:cNvPr id="2227" name="Google Shape;2227;p471"/>
            <p:cNvGrpSpPr/>
            <p:nvPr/>
          </p:nvGrpSpPr>
          <p:grpSpPr>
            <a:xfrm>
              <a:off x="12992501" y="6416153"/>
              <a:ext cx="1705200" cy="1706700"/>
              <a:chOff x="12992501" y="6402266"/>
              <a:chExt cx="1705200" cy="1706700"/>
            </a:xfrm>
          </p:grpSpPr>
          <p:sp>
            <p:nvSpPr>
              <p:cNvPr id="2228" name="Google Shape;2228;p471"/>
              <p:cNvSpPr/>
              <p:nvPr/>
            </p:nvSpPr>
            <p:spPr>
              <a:xfrm>
                <a:off x="12992501" y="6402266"/>
                <a:ext cx="1705200" cy="1706700"/>
              </a:xfrm>
              <a:prstGeom prst="ellipse">
                <a:avLst/>
              </a:prstGeom>
              <a:solidFill>
                <a:srgbClr val="6875FA"/>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2229" name="Google Shape;2229;p471"/>
              <p:cNvPicPr preferRelativeResize="0"/>
              <p:nvPr/>
            </p:nvPicPr>
            <p:blipFill rotWithShape="1">
              <a:blip r:embed="rId4">
                <a:alphaModFix/>
              </a:blip>
              <a:srcRect r="70788"/>
              <a:stretch/>
            </p:blipFill>
            <p:spPr>
              <a:xfrm>
                <a:off x="13005448" y="6474745"/>
                <a:ext cx="1596156" cy="1453934"/>
              </a:xfrm>
              <a:prstGeom prst="rect">
                <a:avLst/>
              </a:prstGeom>
              <a:noFill/>
              <a:ln>
                <a:noFill/>
              </a:ln>
            </p:spPr>
          </p:pic>
        </p:grpSp>
        <p:pic>
          <p:nvPicPr>
            <p:cNvPr id="2230" name="Google Shape;2230;p471"/>
            <p:cNvPicPr preferRelativeResize="0"/>
            <p:nvPr/>
          </p:nvPicPr>
          <p:blipFill rotWithShape="1">
            <a:blip r:embed="rId5">
              <a:alphaModFix/>
            </a:blip>
            <a:srcRect/>
            <a:stretch/>
          </p:blipFill>
          <p:spPr>
            <a:xfrm>
              <a:off x="12993016" y="4714766"/>
              <a:ext cx="1704172" cy="1705795"/>
            </a:xfrm>
            <a:prstGeom prst="rect">
              <a:avLst/>
            </a:prstGeom>
            <a:noFill/>
            <a:ln>
              <a:noFill/>
            </a:ln>
          </p:spPr>
        </p:pic>
        <p:grpSp>
          <p:nvGrpSpPr>
            <p:cNvPr id="2231" name="Google Shape;2231;p471"/>
            <p:cNvGrpSpPr/>
            <p:nvPr/>
          </p:nvGrpSpPr>
          <p:grpSpPr>
            <a:xfrm>
              <a:off x="14688249" y="4714766"/>
              <a:ext cx="1700700" cy="1710000"/>
              <a:chOff x="14697620" y="4733051"/>
              <a:chExt cx="1700700" cy="1710000"/>
            </a:xfrm>
          </p:grpSpPr>
          <p:sp>
            <p:nvSpPr>
              <p:cNvPr id="2232" name="Google Shape;2232;p471"/>
              <p:cNvSpPr/>
              <p:nvPr/>
            </p:nvSpPr>
            <p:spPr>
              <a:xfrm>
                <a:off x="14697620" y="4733051"/>
                <a:ext cx="1700700" cy="1710000"/>
              </a:xfrm>
              <a:prstGeom prst="ellipse">
                <a:avLst/>
              </a:prstGeom>
              <a:solidFill>
                <a:schemeClr val="lt1"/>
              </a:solidFill>
              <a:ln>
                <a:noFill/>
              </a:ln>
            </p:spPr>
            <p:txBody>
              <a:bodyPr spcFirstLastPara="1" wrap="square" lIns="22875" tIns="22875" rIns="22875" bIns="2287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2233" name="Google Shape;2233;p471"/>
              <p:cNvPicPr preferRelativeResize="0"/>
              <p:nvPr/>
            </p:nvPicPr>
            <p:blipFill rotWithShape="1">
              <a:blip r:embed="rId6">
                <a:alphaModFix/>
              </a:blip>
              <a:srcRect/>
              <a:stretch/>
            </p:blipFill>
            <p:spPr>
              <a:xfrm>
                <a:off x="14960343" y="4985971"/>
                <a:ext cx="1175255" cy="1204160"/>
              </a:xfrm>
              <a:prstGeom prst="rect">
                <a:avLst/>
              </a:prstGeom>
              <a:noFill/>
              <a:ln>
                <a:noFill/>
              </a:ln>
            </p:spPr>
          </p:pic>
        </p:grpSp>
      </p:grpSp>
      <p:pic>
        <p:nvPicPr>
          <p:cNvPr id="2234" name="Google Shape;2234;p471"/>
          <p:cNvPicPr preferRelativeResize="0"/>
          <p:nvPr/>
        </p:nvPicPr>
        <p:blipFill rotWithShape="1">
          <a:blip r:embed="rId7">
            <a:alphaModFix/>
          </a:blip>
          <a:srcRect/>
          <a:stretch/>
        </p:blipFill>
        <p:spPr>
          <a:xfrm>
            <a:off x="2811562" y="2611188"/>
            <a:ext cx="3520876" cy="825200"/>
          </a:xfrm>
          <a:prstGeom prst="rect">
            <a:avLst/>
          </a:prstGeom>
          <a:noFill/>
          <a:ln>
            <a:noFill/>
          </a:ln>
        </p:spPr>
      </p:pic>
      <p:sp>
        <p:nvSpPr>
          <p:cNvPr id="2235" name="Google Shape;2235;p471"/>
          <p:cNvSpPr txBox="1"/>
          <p:nvPr/>
        </p:nvSpPr>
        <p:spPr>
          <a:xfrm>
            <a:off x="380200" y="1543325"/>
            <a:ext cx="2670000" cy="259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Inter"/>
                <a:ea typeface="Inter"/>
                <a:cs typeface="Inter"/>
                <a:sym typeface="Inter"/>
              </a:rPr>
              <a:t>Enterprise Private KB</a:t>
            </a:r>
            <a:endParaRPr>
              <a:solidFill>
                <a:srgbClr val="FFFFFF"/>
              </a:solidFill>
              <a:latin typeface="Inter"/>
              <a:ea typeface="Inter"/>
              <a:cs typeface="Inter"/>
              <a:sym typeface="Inter"/>
            </a:endParaRPr>
          </a:p>
        </p:txBody>
      </p:sp>
      <p:sp>
        <p:nvSpPr>
          <p:cNvPr id="2236" name="Google Shape;2236;p471"/>
          <p:cNvSpPr txBox="1"/>
          <p:nvPr/>
        </p:nvSpPr>
        <p:spPr>
          <a:xfrm>
            <a:off x="6155313" y="1518300"/>
            <a:ext cx="2670000" cy="259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dirty="0">
                <a:solidFill>
                  <a:srgbClr val="FFFFFF"/>
                </a:solidFill>
                <a:latin typeface="Inter"/>
                <a:ea typeface="Inter"/>
                <a:cs typeface="Inter"/>
                <a:sym typeface="Inter"/>
              </a:rPr>
              <a:t>Public LLMs</a:t>
            </a:r>
            <a:endParaRPr dirty="0">
              <a:solidFill>
                <a:srgbClr val="FFFFFF"/>
              </a:solidFill>
              <a:latin typeface="Inter"/>
              <a:ea typeface="Inter"/>
              <a:cs typeface="Inter"/>
              <a:sym typeface="Inter"/>
            </a:endParaRPr>
          </a:p>
        </p:txBody>
      </p:sp>
      <p:sp>
        <p:nvSpPr>
          <p:cNvPr id="2237" name="Google Shape;2237;p471"/>
          <p:cNvSpPr/>
          <p:nvPr/>
        </p:nvSpPr>
        <p:spPr>
          <a:xfrm>
            <a:off x="7443303" y="3129975"/>
            <a:ext cx="890700" cy="895500"/>
          </a:xfrm>
          <a:prstGeom prst="ellipse">
            <a:avLst/>
          </a:prstGeom>
          <a:solidFill>
            <a:srgbClr val="FFFFFF"/>
          </a:solidFill>
          <a:ln>
            <a:noFill/>
          </a:ln>
        </p:spPr>
        <p:txBody>
          <a:bodyPr spcFirstLastPara="1" wrap="square" lIns="45750" tIns="45750" rIns="45750" bIns="45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38" name="Google Shape;2238;p471"/>
          <p:cNvPicPr preferRelativeResize="0"/>
          <p:nvPr/>
        </p:nvPicPr>
        <p:blipFill rotWithShape="1">
          <a:blip r:embed="rId8">
            <a:alphaModFix/>
          </a:blip>
          <a:srcRect l="16736" r="21297"/>
          <a:stretch/>
        </p:blipFill>
        <p:spPr>
          <a:xfrm>
            <a:off x="7517483" y="3311101"/>
            <a:ext cx="690600" cy="585000"/>
          </a:xfrm>
          <a:prstGeom prst="ellipse">
            <a:avLst/>
          </a:prstGeom>
          <a:noFill/>
          <a:ln>
            <a:noFill/>
          </a:ln>
        </p:spPr>
      </p:pic>
    </p:spTree>
    <p:extLst>
      <p:ext uri="{BB962C8B-B14F-4D97-AF65-F5344CB8AC3E}">
        <p14:creationId xmlns:p14="http://schemas.microsoft.com/office/powerpoint/2010/main" val="2025235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Google Shape;984;p14"/>
          <p:cNvSpPr txBox="1"/>
          <p:nvPr/>
        </p:nvSpPr>
        <p:spPr>
          <a:xfrm>
            <a:off x="685800" y="507144"/>
            <a:ext cx="7767000" cy="452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 sz="2600" b="0" i="0" u="none" strike="noStrike" cap="none" dirty="0">
                <a:solidFill>
                  <a:srgbClr val="FFFFFF"/>
                </a:solidFill>
                <a:latin typeface="Inter Medium"/>
                <a:ea typeface="Inter Medium"/>
                <a:cs typeface="Inter Medium"/>
                <a:sym typeface="Inter Medium"/>
              </a:rPr>
              <a:t>Enter: Elasticsearch Relevance Engine™ (ESRE)</a:t>
            </a:r>
            <a:endParaRPr sz="2600" b="0" i="0" u="none" strike="noStrike" cap="none" dirty="0">
              <a:solidFill>
                <a:srgbClr val="FFFFFF"/>
              </a:solidFill>
              <a:latin typeface="Inter Medium"/>
              <a:ea typeface="Inter Medium"/>
              <a:cs typeface="Inter Medium"/>
              <a:sym typeface="Inter Medium"/>
            </a:endParaRPr>
          </a:p>
          <a:p>
            <a:pPr marL="0" marR="0" lvl="0" indent="0" algn="ctr" rtl="0">
              <a:lnSpc>
                <a:spcPct val="100000"/>
              </a:lnSpc>
              <a:spcBef>
                <a:spcPts val="0"/>
              </a:spcBef>
              <a:spcAft>
                <a:spcPts val="0"/>
              </a:spcAft>
              <a:buClr>
                <a:srgbClr val="000000"/>
              </a:buClr>
              <a:buSzPts val="2600"/>
              <a:buFont typeface="Arial"/>
              <a:buNone/>
            </a:pPr>
            <a:endParaRPr sz="2600" b="0" i="0" u="none" strike="noStrike" cap="none" dirty="0">
              <a:solidFill>
                <a:srgbClr val="FFFFFF"/>
              </a:solidFill>
              <a:latin typeface="Inter Medium"/>
              <a:ea typeface="Inter Medium"/>
              <a:cs typeface="Inter Medium"/>
              <a:sym typeface="Inter Medium"/>
            </a:endParaRPr>
          </a:p>
        </p:txBody>
      </p:sp>
      <p:pic>
        <p:nvPicPr>
          <p:cNvPr id="985" name="Google Shape;985;p14"/>
          <p:cNvPicPr preferRelativeResize="0"/>
          <p:nvPr/>
        </p:nvPicPr>
        <p:blipFill rotWithShape="1">
          <a:blip r:embed="rId3">
            <a:alphaModFix/>
          </a:blip>
          <a:srcRect/>
          <a:stretch/>
        </p:blipFill>
        <p:spPr>
          <a:xfrm>
            <a:off x="2581125" y="3047213"/>
            <a:ext cx="1031738" cy="671000"/>
          </a:xfrm>
          <a:prstGeom prst="rect">
            <a:avLst/>
          </a:prstGeom>
          <a:noFill/>
          <a:ln>
            <a:noFill/>
          </a:ln>
        </p:spPr>
      </p:pic>
      <p:pic>
        <p:nvPicPr>
          <p:cNvPr id="986" name="Google Shape;986;p14"/>
          <p:cNvPicPr preferRelativeResize="0"/>
          <p:nvPr/>
        </p:nvPicPr>
        <p:blipFill rotWithShape="1">
          <a:blip r:embed="rId3">
            <a:alphaModFix/>
          </a:blip>
          <a:srcRect/>
          <a:stretch/>
        </p:blipFill>
        <p:spPr>
          <a:xfrm>
            <a:off x="1962275" y="1474838"/>
            <a:ext cx="1031738" cy="671000"/>
          </a:xfrm>
          <a:prstGeom prst="rect">
            <a:avLst/>
          </a:prstGeom>
          <a:noFill/>
          <a:ln>
            <a:noFill/>
          </a:ln>
        </p:spPr>
      </p:pic>
      <p:pic>
        <p:nvPicPr>
          <p:cNvPr id="987" name="Google Shape;987;p14"/>
          <p:cNvPicPr preferRelativeResize="0"/>
          <p:nvPr/>
        </p:nvPicPr>
        <p:blipFill rotWithShape="1">
          <a:blip r:embed="rId4">
            <a:alphaModFix/>
          </a:blip>
          <a:srcRect/>
          <a:stretch/>
        </p:blipFill>
        <p:spPr>
          <a:xfrm rot="-5400000">
            <a:off x="6163019" y="2650306"/>
            <a:ext cx="525438" cy="671000"/>
          </a:xfrm>
          <a:prstGeom prst="rect">
            <a:avLst/>
          </a:prstGeom>
          <a:noFill/>
          <a:ln>
            <a:noFill/>
          </a:ln>
        </p:spPr>
      </p:pic>
      <p:sp>
        <p:nvSpPr>
          <p:cNvPr id="988" name="Google Shape;988;p14"/>
          <p:cNvSpPr/>
          <p:nvPr/>
        </p:nvSpPr>
        <p:spPr>
          <a:xfrm>
            <a:off x="2853055" y="1388755"/>
            <a:ext cx="1785600" cy="955200"/>
          </a:xfrm>
          <a:prstGeom prst="roundRect">
            <a:avLst>
              <a:gd name="adj" fmla="val 13318"/>
            </a:avLst>
          </a:prstGeom>
          <a:solidFill>
            <a:srgbClr val="101C3F"/>
          </a:solidFill>
          <a:ln w="19050" cap="flat" cmpd="sng">
            <a:solidFill>
              <a:srgbClr val="20377D"/>
            </a:solidFill>
            <a:prstDash val="dash"/>
            <a:round/>
            <a:headEnd type="none" w="sm" len="sm"/>
            <a:tailEnd type="none" w="sm" len="sm"/>
          </a:ln>
        </p:spPr>
        <p:txBody>
          <a:bodyPr spcFirstLastPara="1" wrap="square" lIns="45725" tIns="45725" rIns="45725" bIns="4572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212121"/>
              </a:solidFill>
              <a:latin typeface="Inter"/>
              <a:ea typeface="Inter"/>
              <a:cs typeface="Inter"/>
              <a:sym typeface="Inter"/>
            </a:endParaRPr>
          </a:p>
        </p:txBody>
      </p:sp>
      <p:cxnSp>
        <p:nvCxnSpPr>
          <p:cNvPr id="989" name="Google Shape;989;p14"/>
          <p:cNvCxnSpPr/>
          <p:nvPr/>
        </p:nvCxnSpPr>
        <p:spPr>
          <a:xfrm>
            <a:off x="2853055" y="1866355"/>
            <a:ext cx="1785600" cy="0"/>
          </a:xfrm>
          <a:prstGeom prst="straightConnector1">
            <a:avLst/>
          </a:prstGeom>
          <a:noFill/>
          <a:ln w="19050" cap="flat" cmpd="sng">
            <a:solidFill>
              <a:srgbClr val="20377D"/>
            </a:solidFill>
            <a:prstDash val="dash"/>
            <a:round/>
            <a:headEnd type="none" w="sm" len="sm"/>
            <a:tailEnd type="none" w="sm" len="sm"/>
          </a:ln>
        </p:spPr>
      </p:cxnSp>
      <p:sp>
        <p:nvSpPr>
          <p:cNvPr id="990" name="Google Shape;990;p14"/>
          <p:cNvSpPr txBox="1"/>
          <p:nvPr/>
        </p:nvSpPr>
        <p:spPr>
          <a:xfrm>
            <a:off x="7792150" y="1548600"/>
            <a:ext cx="1428000" cy="523500"/>
          </a:xfrm>
          <a:prstGeom prst="rect">
            <a:avLst/>
          </a:prstGeom>
          <a:noFill/>
          <a:ln>
            <a:noFill/>
          </a:ln>
        </p:spPr>
        <p:txBody>
          <a:bodyPr spcFirstLastPara="1" wrap="square" lIns="45725" tIns="45725" rIns="45725" bIns="457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FFFFFF"/>
                </a:solidFill>
                <a:latin typeface="Inter"/>
                <a:ea typeface="Inter"/>
                <a:cs typeface="Inter"/>
                <a:sym typeface="Inter"/>
              </a:rPr>
              <a:t>The Right Answer</a:t>
            </a:r>
            <a:endParaRPr sz="1400" b="1" i="0" u="none" strike="noStrike" cap="none">
              <a:solidFill>
                <a:srgbClr val="FFFFFF"/>
              </a:solidFill>
              <a:latin typeface="Inter"/>
              <a:ea typeface="Inter"/>
              <a:cs typeface="Inter"/>
              <a:sym typeface="Inter"/>
            </a:endParaRPr>
          </a:p>
        </p:txBody>
      </p:sp>
      <p:sp>
        <p:nvSpPr>
          <p:cNvPr id="991" name="Google Shape;991;p14"/>
          <p:cNvSpPr txBox="1"/>
          <p:nvPr/>
        </p:nvSpPr>
        <p:spPr>
          <a:xfrm>
            <a:off x="5709638" y="2420775"/>
            <a:ext cx="1428000" cy="307800"/>
          </a:xfrm>
          <a:prstGeom prst="rect">
            <a:avLst/>
          </a:prstGeom>
          <a:noFill/>
          <a:ln>
            <a:noFill/>
          </a:ln>
        </p:spPr>
        <p:txBody>
          <a:bodyPr spcFirstLastPara="1" wrap="square" lIns="45725" tIns="45725" rIns="45725" bIns="457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b="1">
                <a:solidFill>
                  <a:srgbClr val="FFFFFF"/>
                </a:solidFill>
              </a:rPr>
              <a:t>Any</a:t>
            </a:r>
            <a:r>
              <a:rPr lang="en" sz="1400" b="1" i="0" u="none" strike="noStrike" cap="none">
                <a:solidFill>
                  <a:srgbClr val="FFFFFF"/>
                </a:solidFill>
                <a:latin typeface="Arial"/>
                <a:ea typeface="Arial"/>
                <a:cs typeface="Arial"/>
                <a:sym typeface="Arial"/>
              </a:rPr>
              <a:t> LLM</a:t>
            </a:r>
            <a:endParaRPr sz="1400" b="1" i="0" u="none" strike="noStrike" cap="none">
              <a:solidFill>
                <a:srgbClr val="FFFFFF"/>
              </a:solidFill>
              <a:latin typeface="Arial"/>
              <a:ea typeface="Arial"/>
              <a:cs typeface="Arial"/>
              <a:sym typeface="Arial"/>
            </a:endParaRPr>
          </a:p>
        </p:txBody>
      </p:sp>
      <p:sp>
        <p:nvSpPr>
          <p:cNvPr id="992" name="Google Shape;992;p14"/>
          <p:cNvSpPr txBox="1"/>
          <p:nvPr/>
        </p:nvSpPr>
        <p:spPr>
          <a:xfrm>
            <a:off x="462272" y="1388747"/>
            <a:ext cx="1500000" cy="206400"/>
          </a:xfrm>
          <a:prstGeom prst="rect">
            <a:avLst/>
          </a:prstGeom>
          <a:noFill/>
          <a:ln>
            <a:noFill/>
          </a:ln>
        </p:spPr>
        <p:txBody>
          <a:bodyPr spcFirstLastPara="1" wrap="square" lIns="45725" tIns="45725" rIns="45725" bIns="457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7DE2D1"/>
                </a:solidFill>
                <a:latin typeface="Inter Medium"/>
                <a:ea typeface="Inter Medium"/>
                <a:cs typeface="Inter Medium"/>
                <a:sym typeface="Inter Medium"/>
              </a:rPr>
              <a:t>Your Question</a:t>
            </a:r>
            <a:endParaRPr sz="900" b="0" i="0" u="none" strike="noStrike" cap="none">
              <a:solidFill>
                <a:srgbClr val="7DE2D1"/>
              </a:solidFill>
              <a:latin typeface="Inter Medium"/>
              <a:ea typeface="Inter Medium"/>
              <a:cs typeface="Inter Medium"/>
              <a:sym typeface="Inter Medium"/>
            </a:endParaRPr>
          </a:p>
        </p:txBody>
      </p:sp>
      <p:pic>
        <p:nvPicPr>
          <p:cNvPr id="993" name="Google Shape;993;p14"/>
          <p:cNvPicPr preferRelativeResize="0"/>
          <p:nvPr/>
        </p:nvPicPr>
        <p:blipFill rotWithShape="1">
          <a:blip r:embed="rId5">
            <a:alphaModFix/>
          </a:blip>
          <a:srcRect/>
          <a:stretch/>
        </p:blipFill>
        <p:spPr>
          <a:xfrm>
            <a:off x="4862194" y="1498163"/>
            <a:ext cx="671000" cy="671000"/>
          </a:xfrm>
          <a:prstGeom prst="rect">
            <a:avLst/>
          </a:prstGeom>
          <a:noFill/>
          <a:ln>
            <a:noFill/>
          </a:ln>
        </p:spPr>
      </p:pic>
      <p:pic>
        <p:nvPicPr>
          <p:cNvPr id="994" name="Google Shape;994;p14"/>
          <p:cNvPicPr preferRelativeResize="0"/>
          <p:nvPr/>
        </p:nvPicPr>
        <p:blipFill rotWithShape="1">
          <a:blip r:embed="rId6">
            <a:alphaModFix/>
          </a:blip>
          <a:srcRect/>
          <a:stretch/>
        </p:blipFill>
        <p:spPr>
          <a:xfrm>
            <a:off x="7121150" y="1498150"/>
            <a:ext cx="671000" cy="671000"/>
          </a:xfrm>
          <a:prstGeom prst="rect">
            <a:avLst/>
          </a:prstGeom>
          <a:noFill/>
          <a:ln>
            <a:noFill/>
          </a:ln>
        </p:spPr>
      </p:pic>
      <p:pic>
        <p:nvPicPr>
          <p:cNvPr id="995" name="Google Shape;995;p14"/>
          <p:cNvPicPr preferRelativeResize="0"/>
          <p:nvPr/>
        </p:nvPicPr>
        <p:blipFill rotWithShape="1">
          <a:blip r:embed="rId3">
            <a:alphaModFix/>
          </a:blip>
          <a:srcRect/>
          <a:stretch/>
        </p:blipFill>
        <p:spPr>
          <a:xfrm rot="-5400000">
            <a:off x="3391844" y="2427969"/>
            <a:ext cx="785338" cy="671000"/>
          </a:xfrm>
          <a:prstGeom prst="rect">
            <a:avLst/>
          </a:prstGeom>
          <a:noFill/>
          <a:ln>
            <a:noFill/>
          </a:ln>
        </p:spPr>
      </p:pic>
      <p:sp>
        <p:nvSpPr>
          <p:cNvPr id="996" name="Google Shape;996;p14"/>
          <p:cNvSpPr txBox="1"/>
          <p:nvPr/>
        </p:nvSpPr>
        <p:spPr>
          <a:xfrm>
            <a:off x="3029794" y="1761981"/>
            <a:ext cx="1500000" cy="206400"/>
          </a:xfrm>
          <a:prstGeom prst="rect">
            <a:avLst/>
          </a:prstGeom>
          <a:noFill/>
          <a:ln>
            <a:noFill/>
          </a:ln>
        </p:spPr>
        <p:txBody>
          <a:bodyPr spcFirstLastPara="1" wrap="square" lIns="45725" tIns="45725" rIns="45725" bIns="45725" anchor="ctr" anchorCtr="0">
            <a:noAutofit/>
          </a:bodyPr>
          <a:lstStyle/>
          <a:p>
            <a:pPr marL="0" marR="0" lvl="0" indent="0" algn="ctr" rtl="0">
              <a:lnSpc>
                <a:spcPct val="100000"/>
              </a:lnSpc>
              <a:spcBef>
                <a:spcPts val="0"/>
              </a:spcBef>
              <a:spcAft>
                <a:spcPts val="0"/>
              </a:spcAft>
              <a:buClr>
                <a:srgbClr val="000000"/>
              </a:buClr>
              <a:buSzPts val="2900"/>
              <a:buFont typeface="Arial"/>
              <a:buNone/>
            </a:pPr>
            <a:r>
              <a:rPr lang="en" sz="2900" b="1" i="0" u="none" strike="noStrike" cap="none">
                <a:solidFill>
                  <a:srgbClr val="FFFFFF"/>
                </a:solidFill>
                <a:highlight>
                  <a:srgbClr val="101C3F"/>
                </a:highlight>
                <a:latin typeface="Inter"/>
                <a:ea typeface="Inter"/>
                <a:cs typeface="Inter"/>
                <a:sym typeface="Inter"/>
              </a:rPr>
              <a:t>+</a:t>
            </a:r>
            <a:endParaRPr sz="2900" b="0" i="0" u="none" strike="noStrike" cap="none">
              <a:solidFill>
                <a:srgbClr val="FFFFFF"/>
              </a:solidFill>
              <a:highlight>
                <a:srgbClr val="101C3F"/>
              </a:highlight>
              <a:latin typeface="Arial"/>
              <a:ea typeface="Arial"/>
              <a:cs typeface="Arial"/>
              <a:sym typeface="Arial"/>
            </a:endParaRPr>
          </a:p>
        </p:txBody>
      </p:sp>
      <p:sp>
        <p:nvSpPr>
          <p:cNvPr id="997" name="Google Shape;997;p14"/>
          <p:cNvSpPr/>
          <p:nvPr/>
        </p:nvSpPr>
        <p:spPr>
          <a:xfrm>
            <a:off x="5594150" y="3155650"/>
            <a:ext cx="1663200" cy="434400"/>
          </a:xfrm>
          <a:prstGeom prst="roundRect">
            <a:avLst>
              <a:gd name="adj" fmla="val 13318"/>
            </a:avLst>
          </a:prstGeom>
          <a:solidFill>
            <a:srgbClr val="101C3F"/>
          </a:solidFill>
          <a:ln w="19050" cap="flat" cmpd="sng">
            <a:solidFill>
              <a:srgbClr val="20377D"/>
            </a:solidFill>
            <a:prstDash val="solid"/>
            <a:round/>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0377D"/>
              </a:solidFill>
              <a:latin typeface="Arial"/>
              <a:ea typeface="Arial"/>
              <a:cs typeface="Arial"/>
              <a:sym typeface="Arial"/>
            </a:endParaRPr>
          </a:p>
        </p:txBody>
      </p:sp>
      <p:sp>
        <p:nvSpPr>
          <p:cNvPr id="999" name="Google Shape;999;p14"/>
          <p:cNvSpPr/>
          <p:nvPr/>
        </p:nvSpPr>
        <p:spPr>
          <a:xfrm>
            <a:off x="142200" y="3165525"/>
            <a:ext cx="2465700" cy="434400"/>
          </a:xfrm>
          <a:prstGeom prst="roundRect">
            <a:avLst>
              <a:gd name="adj" fmla="val 13318"/>
            </a:avLst>
          </a:prstGeom>
          <a:solidFill>
            <a:srgbClr val="101C3F"/>
          </a:solidFill>
          <a:ln w="19050" cap="flat" cmpd="sng">
            <a:solidFill>
              <a:srgbClr val="20377D"/>
            </a:solidFill>
            <a:prstDash val="solid"/>
            <a:round/>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14"/>
          <p:cNvSpPr txBox="1"/>
          <p:nvPr/>
        </p:nvSpPr>
        <p:spPr>
          <a:xfrm>
            <a:off x="270053" y="3267230"/>
            <a:ext cx="2223900" cy="231000"/>
          </a:xfrm>
          <a:prstGeom prst="rect">
            <a:avLst/>
          </a:prstGeom>
          <a:noFill/>
          <a:ln>
            <a:noFill/>
          </a:ln>
        </p:spPr>
        <p:txBody>
          <a:bodyPr spcFirstLastPara="1" wrap="square" lIns="45725" tIns="45725" rIns="45725" bIns="45725" anchor="ctr" anchorCtr="0">
            <a:sp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Inter Medium"/>
                <a:ea typeface="Inter Medium"/>
                <a:cs typeface="Inter Medium"/>
                <a:sym typeface="Inter Medium"/>
              </a:rPr>
              <a:t>Your Business’s Data</a:t>
            </a:r>
            <a:endParaRPr sz="1200" b="0" i="0" u="none" strike="noStrike" cap="none">
              <a:solidFill>
                <a:srgbClr val="FFFFFF"/>
              </a:solidFill>
              <a:latin typeface="Inter Medium"/>
              <a:ea typeface="Inter Medium"/>
              <a:cs typeface="Inter Medium"/>
              <a:sym typeface="Inter Medium"/>
            </a:endParaRPr>
          </a:p>
        </p:txBody>
      </p:sp>
      <p:sp>
        <p:nvSpPr>
          <p:cNvPr id="1001" name="Google Shape;1001;p14"/>
          <p:cNvSpPr/>
          <p:nvPr/>
        </p:nvSpPr>
        <p:spPr>
          <a:xfrm>
            <a:off x="3655183" y="2326096"/>
            <a:ext cx="238800" cy="206400"/>
          </a:xfrm>
          <a:prstGeom prst="triangle">
            <a:avLst>
              <a:gd name="adj" fmla="val 50000"/>
            </a:avLst>
          </a:prstGeom>
          <a:solidFill>
            <a:srgbClr val="101C3F"/>
          </a:solidFill>
          <a:ln w="9525" cap="flat" cmpd="sng">
            <a:solidFill>
              <a:srgbClr val="00BFB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14"/>
          <p:cNvSpPr/>
          <p:nvPr/>
        </p:nvSpPr>
        <p:spPr>
          <a:xfrm rot="5400000">
            <a:off x="2666658" y="1707146"/>
            <a:ext cx="238800" cy="206400"/>
          </a:xfrm>
          <a:prstGeom prst="triangle">
            <a:avLst>
              <a:gd name="adj" fmla="val 50000"/>
            </a:avLst>
          </a:prstGeom>
          <a:solidFill>
            <a:srgbClr val="101C3F"/>
          </a:solidFill>
          <a:ln w="9525" cap="flat" cmpd="sng">
            <a:solidFill>
              <a:srgbClr val="00BFB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14"/>
          <p:cNvSpPr/>
          <p:nvPr/>
        </p:nvSpPr>
        <p:spPr>
          <a:xfrm rot="5400000">
            <a:off x="5362733" y="1730459"/>
            <a:ext cx="238800" cy="206400"/>
          </a:xfrm>
          <a:prstGeom prst="triangle">
            <a:avLst>
              <a:gd name="adj" fmla="val 50000"/>
            </a:avLst>
          </a:prstGeom>
          <a:solidFill>
            <a:srgbClr val="101C3F"/>
          </a:solidFill>
          <a:ln w="9525" cap="flat" cmpd="sng">
            <a:solidFill>
              <a:srgbClr val="00BFB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14"/>
          <p:cNvSpPr/>
          <p:nvPr/>
        </p:nvSpPr>
        <p:spPr>
          <a:xfrm rot="5400000">
            <a:off x="7775958" y="1730459"/>
            <a:ext cx="238800" cy="206400"/>
          </a:xfrm>
          <a:prstGeom prst="triangle">
            <a:avLst>
              <a:gd name="adj" fmla="val 50000"/>
            </a:avLst>
          </a:prstGeom>
          <a:solidFill>
            <a:srgbClr val="101C3F"/>
          </a:solidFill>
          <a:ln w="9525" cap="flat" cmpd="sng">
            <a:solidFill>
              <a:srgbClr val="00BFB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14"/>
          <p:cNvSpPr txBox="1"/>
          <p:nvPr/>
        </p:nvSpPr>
        <p:spPr>
          <a:xfrm>
            <a:off x="2995931" y="1557611"/>
            <a:ext cx="1500000" cy="206400"/>
          </a:xfrm>
          <a:prstGeom prst="rect">
            <a:avLst/>
          </a:prstGeom>
          <a:noFill/>
          <a:ln>
            <a:noFill/>
          </a:ln>
        </p:spPr>
        <p:txBody>
          <a:bodyPr spcFirstLastPara="1" wrap="square" lIns="45725" tIns="45725" rIns="45725" bIns="457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7DE2D1"/>
                </a:solidFill>
                <a:latin typeface="Inter Medium"/>
                <a:ea typeface="Inter Medium"/>
                <a:cs typeface="Inter Medium"/>
                <a:sym typeface="Inter Medium"/>
              </a:rPr>
              <a:t>Your Question</a:t>
            </a:r>
            <a:endParaRPr sz="900" b="0" i="0" u="none" strike="noStrike" cap="none">
              <a:solidFill>
                <a:srgbClr val="7DE2D1"/>
              </a:solidFill>
              <a:latin typeface="Inter Medium"/>
              <a:ea typeface="Inter Medium"/>
              <a:cs typeface="Inter Medium"/>
              <a:sym typeface="Inter Medium"/>
            </a:endParaRPr>
          </a:p>
        </p:txBody>
      </p:sp>
      <p:sp>
        <p:nvSpPr>
          <p:cNvPr id="1006" name="Google Shape;1006;p14"/>
          <p:cNvSpPr txBox="1"/>
          <p:nvPr/>
        </p:nvSpPr>
        <p:spPr>
          <a:xfrm>
            <a:off x="2995931" y="2022404"/>
            <a:ext cx="1500000" cy="206400"/>
          </a:xfrm>
          <a:prstGeom prst="rect">
            <a:avLst/>
          </a:prstGeom>
          <a:noFill/>
          <a:ln>
            <a:noFill/>
          </a:ln>
        </p:spPr>
        <p:txBody>
          <a:bodyPr spcFirstLastPara="1" wrap="square" lIns="45725" tIns="45725" rIns="45725" bIns="457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Inter Medium"/>
                <a:ea typeface="Inter Medium"/>
                <a:cs typeface="Inter Medium"/>
                <a:sym typeface="Inter Medium"/>
              </a:rPr>
              <a:t>Context Window</a:t>
            </a:r>
            <a:endParaRPr sz="900" b="0" i="0" u="none" strike="noStrike" cap="none">
              <a:solidFill>
                <a:srgbClr val="FFFFFF"/>
              </a:solidFill>
              <a:latin typeface="Inter Medium"/>
              <a:ea typeface="Inter Medium"/>
              <a:cs typeface="Inter Medium"/>
              <a:sym typeface="Inter Medium"/>
            </a:endParaRPr>
          </a:p>
        </p:txBody>
      </p:sp>
      <p:pic>
        <p:nvPicPr>
          <p:cNvPr id="1007" name="Google Shape;1007;p14"/>
          <p:cNvPicPr preferRelativeResize="0"/>
          <p:nvPr/>
        </p:nvPicPr>
        <p:blipFill rotWithShape="1">
          <a:blip r:embed="rId7">
            <a:alphaModFix/>
          </a:blip>
          <a:srcRect l="7561" r="25215" b="30454"/>
          <a:stretch/>
        </p:blipFill>
        <p:spPr>
          <a:xfrm>
            <a:off x="439088" y="4021907"/>
            <a:ext cx="482953" cy="514870"/>
          </a:xfrm>
          <a:prstGeom prst="rect">
            <a:avLst/>
          </a:prstGeom>
          <a:noFill/>
          <a:ln>
            <a:noFill/>
          </a:ln>
        </p:spPr>
      </p:pic>
      <p:pic>
        <p:nvPicPr>
          <p:cNvPr id="1008" name="Google Shape;1008;p14"/>
          <p:cNvPicPr preferRelativeResize="0"/>
          <p:nvPr/>
        </p:nvPicPr>
        <p:blipFill rotWithShape="1">
          <a:blip r:embed="rId8">
            <a:alphaModFix/>
          </a:blip>
          <a:srcRect l="36385" t="50686"/>
          <a:stretch/>
        </p:blipFill>
        <p:spPr>
          <a:xfrm>
            <a:off x="1138211" y="4111920"/>
            <a:ext cx="468150" cy="334829"/>
          </a:xfrm>
          <a:prstGeom prst="rect">
            <a:avLst/>
          </a:prstGeom>
          <a:noFill/>
          <a:ln>
            <a:noFill/>
          </a:ln>
        </p:spPr>
      </p:pic>
      <p:pic>
        <p:nvPicPr>
          <p:cNvPr id="1009" name="Google Shape;1009;p14"/>
          <p:cNvPicPr preferRelativeResize="0"/>
          <p:nvPr/>
        </p:nvPicPr>
        <p:blipFill rotWithShape="1">
          <a:blip r:embed="rId9">
            <a:alphaModFix/>
          </a:blip>
          <a:srcRect l="7551" r="29987" b="27214"/>
          <a:stretch/>
        </p:blipFill>
        <p:spPr>
          <a:xfrm>
            <a:off x="1822531" y="4041807"/>
            <a:ext cx="530806" cy="532468"/>
          </a:xfrm>
          <a:prstGeom prst="rect">
            <a:avLst/>
          </a:prstGeom>
          <a:noFill/>
          <a:ln>
            <a:noFill/>
          </a:ln>
        </p:spPr>
      </p:pic>
      <p:pic>
        <p:nvPicPr>
          <p:cNvPr id="1010" name="Google Shape;1010;p14"/>
          <p:cNvPicPr preferRelativeResize="0"/>
          <p:nvPr/>
        </p:nvPicPr>
        <p:blipFill rotWithShape="1">
          <a:blip r:embed="rId10">
            <a:alphaModFix/>
          </a:blip>
          <a:srcRect/>
          <a:stretch/>
        </p:blipFill>
        <p:spPr>
          <a:xfrm>
            <a:off x="548725" y="3656125"/>
            <a:ext cx="1663201" cy="323400"/>
          </a:xfrm>
          <a:prstGeom prst="rect">
            <a:avLst/>
          </a:prstGeom>
          <a:noFill/>
          <a:ln>
            <a:noFill/>
          </a:ln>
        </p:spPr>
      </p:pic>
      <p:pic>
        <p:nvPicPr>
          <p:cNvPr id="1011" name="Google Shape;1011;p14"/>
          <p:cNvPicPr preferRelativeResize="0"/>
          <p:nvPr/>
        </p:nvPicPr>
        <p:blipFill rotWithShape="1">
          <a:blip r:embed="rId11">
            <a:alphaModFix/>
          </a:blip>
          <a:srcRect l="3235" t="30482" r="14648" b="35060"/>
          <a:stretch/>
        </p:blipFill>
        <p:spPr>
          <a:xfrm>
            <a:off x="327170" y="1617888"/>
            <a:ext cx="1785599" cy="384919"/>
          </a:xfrm>
          <a:prstGeom prst="rect">
            <a:avLst/>
          </a:prstGeom>
          <a:noFill/>
          <a:ln>
            <a:noFill/>
          </a:ln>
        </p:spPr>
      </p:pic>
      <p:sp>
        <p:nvSpPr>
          <p:cNvPr id="1012" name="Google Shape;1012;p14"/>
          <p:cNvSpPr txBox="1"/>
          <p:nvPr/>
        </p:nvSpPr>
        <p:spPr>
          <a:xfrm>
            <a:off x="302875" y="4579150"/>
            <a:ext cx="755400" cy="231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rgbClr val="FFFFFF"/>
                </a:solidFill>
                <a:latin typeface="Inter Medium"/>
                <a:ea typeface="Inter Medium"/>
                <a:cs typeface="Inter Medium"/>
                <a:sym typeface="Inter Medium"/>
              </a:rPr>
              <a:t>documents</a:t>
            </a:r>
            <a:endParaRPr sz="700" b="0" i="0" u="none" strike="noStrike" cap="none">
              <a:solidFill>
                <a:srgbClr val="FFFFFF"/>
              </a:solidFill>
              <a:latin typeface="Inter Medium"/>
              <a:ea typeface="Inter Medium"/>
              <a:cs typeface="Inter Medium"/>
              <a:sym typeface="Inter Medium"/>
            </a:endParaRPr>
          </a:p>
        </p:txBody>
      </p:sp>
      <p:sp>
        <p:nvSpPr>
          <p:cNvPr id="1013" name="Google Shape;1013;p14"/>
          <p:cNvSpPr txBox="1"/>
          <p:nvPr/>
        </p:nvSpPr>
        <p:spPr>
          <a:xfrm>
            <a:off x="1002625" y="4579150"/>
            <a:ext cx="755400" cy="231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rgbClr val="FFFFFF"/>
                </a:solidFill>
                <a:latin typeface="Inter Medium"/>
                <a:ea typeface="Inter Medium"/>
                <a:cs typeface="Inter Medium"/>
                <a:sym typeface="Inter Medium"/>
              </a:rPr>
              <a:t>images</a:t>
            </a:r>
            <a:endParaRPr sz="700" b="0" i="0" u="none" strike="noStrike" cap="none">
              <a:solidFill>
                <a:srgbClr val="FFFFFF"/>
              </a:solidFill>
              <a:latin typeface="Inter Medium"/>
              <a:ea typeface="Inter Medium"/>
              <a:cs typeface="Inter Medium"/>
              <a:sym typeface="Inter Medium"/>
            </a:endParaRPr>
          </a:p>
        </p:txBody>
      </p:sp>
      <p:sp>
        <p:nvSpPr>
          <p:cNvPr id="1014" name="Google Shape;1014;p14"/>
          <p:cNvSpPr txBox="1"/>
          <p:nvPr/>
        </p:nvSpPr>
        <p:spPr>
          <a:xfrm>
            <a:off x="1710238" y="4579150"/>
            <a:ext cx="755400" cy="231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rgbClr val="FFFFFF"/>
                </a:solidFill>
                <a:latin typeface="Inter Medium"/>
                <a:ea typeface="Inter Medium"/>
                <a:cs typeface="Inter Medium"/>
                <a:sym typeface="Inter Medium"/>
              </a:rPr>
              <a:t>audio</a:t>
            </a:r>
            <a:endParaRPr sz="700" b="0" i="0" u="none" strike="noStrike" cap="none">
              <a:solidFill>
                <a:srgbClr val="FFFFFF"/>
              </a:solidFill>
              <a:latin typeface="Inter Medium"/>
              <a:ea typeface="Inter Medium"/>
              <a:cs typeface="Inter Medium"/>
              <a:sym typeface="Inter Medium"/>
            </a:endParaRPr>
          </a:p>
        </p:txBody>
      </p:sp>
      <p:sp>
        <p:nvSpPr>
          <p:cNvPr id="1015" name="Google Shape;1015;p14"/>
          <p:cNvSpPr/>
          <p:nvPr/>
        </p:nvSpPr>
        <p:spPr>
          <a:xfrm>
            <a:off x="3210563" y="2818713"/>
            <a:ext cx="1128000" cy="1128000"/>
          </a:xfrm>
          <a:prstGeom prst="roundRect">
            <a:avLst>
              <a:gd name="adj" fmla="val 16667"/>
            </a:avLst>
          </a:prstGeom>
          <a:solidFill>
            <a:srgbClr val="101C3F"/>
          </a:solidFill>
          <a:ln w="9525" cap="flat" cmpd="sng">
            <a:solidFill>
              <a:srgbClr val="F04E9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14"/>
          <p:cNvSpPr/>
          <p:nvPr/>
        </p:nvSpPr>
        <p:spPr>
          <a:xfrm>
            <a:off x="771050" y="430578"/>
            <a:ext cx="7565400" cy="542400"/>
          </a:xfrm>
          <a:prstGeom prst="roundRect">
            <a:avLst>
              <a:gd name="adj" fmla="val 16667"/>
            </a:avLst>
          </a:prstGeom>
          <a:noFill/>
          <a:ln w="9525" cap="flat" cmpd="sng">
            <a:solidFill>
              <a:srgbClr val="F04E9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17" name="Google Shape;1017;p14"/>
          <p:cNvPicPr preferRelativeResize="0"/>
          <p:nvPr/>
        </p:nvPicPr>
        <p:blipFill rotWithShape="1">
          <a:blip r:embed="rId12">
            <a:alphaModFix/>
          </a:blip>
          <a:srcRect/>
          <a:stretch/>
        </p:blipFill>
        <p:spPr>
          <a:xfrm>
            <a:off x="3322550" y="2932928"/>
            <a:ext cx="904013" cy="899567"/>
          </a:xfrm>
          <a:prstGeom prst="rect">
            <a:avLst/>
          </a:prstGeom>
          <a:noFill/>
          <a:ln>
            <a:noFill/>
          </a:ln>
        </p:spPr>
      </p:pic>
      <p:sp>
        <p:nvSpPr>
          <p:cNvPr id="1018" name="Google Shape;1018;p14"/>
          <p:cNvSpPr/>
          <p:nvPr/>
        </p:nvSpPr>
        <p:spPr>
          <a:xfrm>
            <a:off x="5789225" y="1277300"/>
            <a:ext cx="1128000" cy="1128000"/>
          </a:xfrm>
          <a:prstGeom prst="roundRect">
            <a:avLst>
              <a:gd name="adj" fmla="val 16667"/>
            </a:avLst>
          </a:prstGeom>
          <a:solidFill>
            <a:srgbClr val="101C3F"/>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14"/>
          <p:cNvSpPr txBox="1"/>
          <p:nvPr/>
        </p:nvSpPr>
        <p:spPr>
          <a:xfrm>
            <a:off x="5939722" y="1433100"/>
            <a:ext cx="96417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dirty="0">
                <a:solidFill>
                  <a:schemeClr val="lt1"/>
                </a:solidFill>
                <a:latin typeface="Inter"/>
                <a:ea typeface="Inter"/>
                <a:cs typeface="Inter"/>
                <a:sym typeface="Inter"/>
              </a:rPr>
              <a:t>Private LLM</a:t>
            </a:r>
            <a:endParaRPr sz="900" b="1" dirty="0">
              <a:solidFill>
                <a:schemeClr val="lt1"/>
              </a:solidFill>
              <a:latin typeface="Inter"/>
              <a:ea typeface="Inter"/>
              <a:cs typeface="Inter"/>
              <a:sym typeface="Inter"/>
            </a:endParaRPr>
          </a:p>
        </p:txBody>
      </p:sp>
      <p:pic>
        <p:nvPicPr>
          <p:cNvPr id="1021" name="Google Shape;1021;p14"/>
          <p:cNvPicPr preferRelativeResize="0"/>
          <p:nvPr/>
        </p:nvPicPr>
        <p:blipFill>
          <a:blip r:embed="rId13">
            <a:alphaModFix/>
          </a:blip>
          <a:stretch>
            <a:fillRect/>
          </a:stretch>
        </p:blipFill>
        <p:spPr>
          <a:xfrm>
            <a:off x="5975675" y="1917525"/>
            <a:ext cx="206400" cy="206378"/>
          </a:xfrm>
          <a:prstGeom prst="rect">
            <a:avLst/>
          </a:prstGeom>
          <a:noFill/>
          <a:ln>
            <a:noFill/>
          </a:ln>
        </p:spPr>
      </p:pic>
      <p:pic>
        <p:nvPicPr>
          <p:cNvPr id="1022" name="Google Shape;1022;p14"/>
          <p:cNvPicPr preferRelativeResize="0"/>
          <p:nvPr/>
        </p:nvPicPr>
        <p:blipFill>
          <a:blip r:embed="rId14">
            <a:alphaModFix/>
          </a:blip>
          <a:stretch>
            <a:fillRect/>
          </a:stretch>
        </p:blipFill>
        <p:spPr>
          <a:xfrm>
            <a:off x="6243625" y="1917513"/>
            <a:ext cx="272005" cy="206400"/>
          </a:xfrm>
          <a:prstGeom prst="rect">
            <a:avLst/>
          </a:prstGeom>
          <a:noFill/>
          <a:ln>
            <a:noFill/>
          </a:ln>
        </p:spPr>
      </p:pic>
      <p:pic>
        <p:nvPicPr>
          <p:cNvPr id="1023" name="Google Shape;1023;p14"/>
          <p:cNvPicPr preferRelativeResize="0"/>
          <p:nvPr/>
        </p:nvPicPr>
        <p:blipFill>
          <a:blip r:embed="rId15">
            <a:alphaModFix/>
          </a:blip>
          <a:stretch>
            <a:fillRect/>
          </a:stretch>
        </p:blipFill>
        <p:spPr>
          <a:xfrm>
            <a:off x="6532211" y="1901312"/>
            <a:ext cx="238800" cy="238800"/>
          </a:xfrm>
          <a:prstGeom prst="rect">
            <a:avLst/>
          </a:prstGeom>
          <a:noFill/>
          <a:ln>
            <a:noFill/>
          </a:ln>
        </p:spPr>
      </p:pic>
      <p:sp>
        <p:nvSpPr>
          <p:cNvPr id="2" name="TextBox 1">
            <a:extLst>
              <a:ext uri="{FF2B5EF4-FFF2-40B4-BE49-F238E27FC236}">
                <a16:creationId xmlns:a16="http://schemas.microsoft.com/office/drawing/2014/main" id="{21D66743-DA14-A428-BE5A-915826B61667}"/>
              </a:ext>
            </a:extLst>
          </p:cNvPr>
          <p:cNvSpPr txBox="1"/>
          <p:nvPr/>
        </p:nvSpPr>
        <p:spPr>
          <a:xfrm>
            <a:off x="5674794" y="3194337"/>
            <a:ext cx="1663199" cy="338554"/>
          </a:xfrm>
          <a:prstGeom prst="rect">
            <a:avLst/>
          </a:prstGeom>
          <a:noFill/>
        </p:spPr>
        <p:txBody>
          <a:bodyPr wrap="square" rtlCol="0">
            <a:spAutoFit/>
          </a:bodyPr>
          <a:lstStyle/>
          <a:p>
            <a:r>
              <a:rPr lang="en-US" sz="1600" b="1" dirty="0">
                <a:solidFill>
                  <a:schemeClr val="bg1">
                    <a:lumMod val="95000"/>
                  </a:schemeClr>
                </a:solidFill>
              </a:rPr>
              <a:t>Infrastructure</a:t>
            </a:r>
          </a:p>
        </p:txBody>
      </p:sp>
    </p:spTree>
    <p:extLst>
      <p:ext uri="{BB962C8B-B14F-4D97-AF65-F5344CB8AC3E}">
        <p14:creationId xmlns:p14="http://schemas.microsoft.com/office/powerpoint/2010/main" val="58601214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B9A68-E0DC-604B-276A-D939977B1003}"/>
              </a:ext>
            </a:extLst>
          </p:cNvPr>
          <p:cNvSpPr>
            <a:spLocks noGrp="1"/>
          </p:cNvSpPr>
          <p:nvPr>
            <p:ph type="title"/>
          </p:nvPr>
        </p:nvSpPr>
        <p:spPr>
          <a:xfrm>
            <a:off x="2289463" y="2338098"/>
            <a:ext cx="4565073" cy="467304"/>
          </a:xfrm>
        </p:spPr>
        <p:txBody>
          <a:bodyPr/>
          <a:lstStyle/>
          <a:p>
            <a:r>
              <a:rPr lang="en-US" sz="4000" dirty="0"/>
              <a:t>How’s the market?</a:t>
            </a:r>
          </a:p>
        </p:txBody>
      </p:sp>
    </p:spTree>
    <p:extLst>
      <p:ext uri="{BB962C8B-B14F-4D97-AF65-F5344CB8AC3E}">
        <p14:creationId xmlns:p14="http://schemas.microsoft.com/office/powerpoint/2010/main" val="1390880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A6ABB77-9C0C-39CC-8853-80AE5C9642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63" y="142585"/>
            <a:ext cx="4391987" cy="485832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9FBC0A7-E5FC-1618-D8DA-10840C5F65E4}"/>
              </a:ext>
            </a:extLst>
          </p:cNvPr>
          <p:cNvSpPr txBox="1"/>
          <p:nvPr/>
        </p:nvSpPr>
        <p:spPr>
          <a:xfrm>
            <a:off x="4992254" y="501952"/>
            <a:ext cx="3888509" cy="4139595"/>
          </a:xfrm>
          <a:prstGeom prst="rect">
            <a:avLst/>
          </a:prstGeom>
          <a:noFill/>
        </p:spPr>
        <p:txBody>
          <a:bodyPr wrap="square" rtlCol="0">
            <a:spAutoFit/>
          </a:bodyPr>
          <a:lstStyle/>
          <a:p>
            <a:pPr algn="just"/>
            <a:r>
              <a:rPr lang="en-US" sz="1100" b="1" dirty="0">
                <a:solidFill>
                  <a:schemeClr val="bg1">
                    <a:lumMod val="85000"/>
                  </a:schemeClr>
                </a:solidFill>
                <a:latin typeface="Inter" panose="020B0604020202020204" charset="0"/>
                <a:ea typeface="Inter" panose="020B0604020202020204" charset="0"/>
              </a:rPr>
              <a:t>We believe this growth in usage is a result of key strengths the Elastic platform brings to search applications, including:</a:t>
            </a:r>
          </a:p>
          <a:p>
            <a:pPr algn="just"/>
            <a:endParaRPr lang="en-US" sz="1000" dirty="0">
              <a:solidFill>
                <a:schemeClr val="bg1">
                  <a:lumMod val="85000"/>
                </a:schemeClr>
              </a:solidFill>
              <a:latin typeface="Inter" panose="020B0604020202020204" charset="0"/>
              <a:ea typeface="Inter" panose="020B0604020202020204" charset="0"/>
            </a:endParaRPr>
          </a:p>
          <a:p>
            <a:pPr marL="171450" indent="-171450" algn="just">
              <a:buFontTx/>
              <a:buChar char="-"/>
            </a:pPr>
            <a:r>
              <a:rPr lang="en-US" sz="1000" dirty="0">
                <a:solidFill>
                  <a:schemeClr val="bg1">
                    <a:lumMod val="85000"/>
                  </a:schemeClr>
                </a:solidFill>
                <a:latin typeface="Inter" panose="020B0604020202020204" charset="0"/>
                <a:ea typeface="Inter" panose="020B0604020202020204" charset="0"/>
              </a:rPr>
              <a:t>Elastic’s open and flexible approach to AI/ML, and demystifying how to bring these technologies to search applications. </a:t>
            </a:r>
          </a:p>
          <a:p>
            <a:pPr marL="171450" indent="-171450" algn="just">
              <a:buFontTx/>
              <a:buChar char="-"/>
            </a:pPr>
            <a:endParaRPr lang="en-US" sz="1000" dirty="0">
              <a:solidFill>
                <a:schemeClr val="bg1">
                  <a:lumMod val="85000"/>
                </a:schemeClr>
              </a:solidFill>
              <a:latin typeface="Inter" panose="020B0604020202020204" charset="0"/>
              <a:ea typeface="Inter" panose="020B0604020202020204" charset="0"/>
            </a:endParaRPr>
          </a:p>
          <a:p>
            <a:pPr marL="171450" indent="-171450" algn="just">
              <a:buFontTx/>
              <a:buChar char="-"/>
            </a:pPr>
            <a:r>
              <a:rPr lang="en-US" sz="1000" dirty="0">
                <a:solidFill>
                  <a:schemeClr val="bg1">
                    <a:lumMod val="85000"/>
                  </a:schemeClr>
                </a:solidFill>
                <a:latin typeface="Inter" panose="020B0604020202020204" charset="0"/>
                <a:ea typeface="Inter" panose="020B0604020202020204" charset="0"/>
              </a:rPr>
              <a:t>Rich visualization and analytics capabilities in Kibana, including pre-built dashboards to administer, optimize, and analyze search operations.</a:t>
            </a:r>
          </a:p>
          <a:p>
            <a:pPr marL="171450" indent="-171450" algn="just">
              <a:buFontTx/>
              <a:buChar char="-"/>
            </a:pPr>
            <a:endParaRPr lang="en-US" sz="1000" dirty="0">
              <a:solidFill>
                <a:schemeClr val="bg1">
                  <a:lumMod val="85000"/>
                </a:schemeClr>
              </a:solidFill>
              <a:latin typeface="Inter" panose="020B0604020202020204" charset="0"/>
              <a:ea typeface="Inter" panose="020B0604020202020204" charset="0"/>
            </a:endParaRPr>
          </a:p>
          <a:p>
            <a:pPr marL="171450" indent="-171450" algn="just">
              <a:buFontTx/>
              <a:buChar char="-"/>
            </a:pPr>
            <a:r>
              <a:rPr lang="en-US" sz="1000" dirty="0">
                <a:solidFill>
                  <a:schemeClr val="bg1">
                    <a:lumMod val="85000"/>
                  </a:schemeClr>
                </a:solidFill>
                <a:latin typeface="Inter" panose="020B0604020202020204" charset="0"/>
                <a:ea typeface="Inter" panose="020B0604020202020204" charset="0"/>
              </a:rPr>
              <a:t>The Elastic community, a community of developers and companies built as a result of a decade of positive engagement with search builders.</a:t>
            </a:r>
          </a:p>
          <a:p>
            <a:pPr marL="171450" indent="-171450" algn="just">
              <a:buFontTx/>
              <a:buChar char="-"/>
            </a:pPr>
            <a:endParaRPr lang="en-US" sz="1000" dirty="0">
              <a:solidFill>
                <a:schemeClr val="bg1">
                  <a:lumMod val="85000"/>
                </a:schemeClr>
              </a:solidFill>
              <a:latin typeface="Inter" panose="020B0604020202020204" charset="0"/>
              <a:ea typeface="Inter" panose="020B0604020202020204" charset="0"/>
            </a:endParaRPr>
          </a:p>
          <a:p>
            <a:pPr marL="171450" indent="-171450" algn="just">
              <a:buFontTx/>
              <a:buChar char="-"/>
            </a:pPr>
            <a:r>
              <a:rPr lang="en-US" sz="1000" dirty="0">
                <a:solidFill>
                  <a:schemeClr val="bg1">
                    <a:lumMod val="85000"/>
                  </a:schemeClr>
                </a:solidFill>
                <a:latin typeface="Inter" panose="020B0604020202020204" charset="0"/>
                <a:ea typeface="Inter" panose="020B0604020202020204" charset="0"/>
              </a:rPr>
              <a:t>Ability to scale search applications and cost predictably, with Elasticsearch architecture and the predictability of resource-based pricing.</a:t>
            </a:r>
          </a:p>
          <a:p>
            <a:pPr marL="171450" indent="-171450" algn="just">
              <a:buFontTx/>
              <a:buChar char="-"/>
            </a:pPr>
            <a:endParaRPr lang="en-US" sz="1000" dirty="0">
              <a:solidFill>
                <a:schemeClr val="bg1">
                  <a:lumMod val="85000"/>
                </a:schemeClr>
              </a:solidFill>
              <a:latin typeface="Inter" panose="020B0604020202020204" charset="0"/>
              <a:ea typeface="Inter" panose="020B0604020202020204" charset="0"/>
            </a:endParaRPr>
          </a:p>
          <a:p>
            <a:pPr marL="171450" indent="-171450" algn="just">
              <a:buFontTx/>
              <a:buChar char="-"/>
            </a:pPr>
            <a:r>
              <a:rPr lang="en-US" sz="1000" dirty="0">
                <a:solidFill>
                  <a:schemeClr val="bg1">
                    <a:lumMod val="85000"/>
                  </a:schemeClr>
                </a:solidFill>
                <a:latin typeface="Inter" panose="020B0604020202020204" charset="0"/>
                <a:ea typeface="Inter" panose="020B0604020202020204" charset="0"/>
              </a:rPr>
              <a:t>No lock-in, with deployment flexibility across clouds, on-premises, and the source available free and open option. </a:t>
            </a:r>
          </a:p>
          <a:p>
            <a:pPr marL="171450" indent="-171450" algn="just">
              <a:buFontTx/>
              <a:buChar char="-"/>
            </a:pPr>
            <a:endParaRPr lang="en-US" sz="1000" dirty="0">
              <a:solidFill>
                <a:schemeClr val="bg1">
                  <a:lumMod val="85000"/>
                </a:schemeClr>
              </a:solidFill>
              <a:latin typeface="Inter" panose="020B0604020202020204" charset="0"/>
              <a:ea typeface="Inter" panose="020B0604020202020204" charset="0"/>
            </a:endParaRPr>
          </a:p>
          <a:p>
            <a:pPr marL="171450" indent="-171450" algn="just">
              <a:buFontTx/>
              <a:buChar char="-"/>
            </a:pPr>
            <a:r>
              <a:rPr lang="en-US" sz="1000" dirty="0">
                <a:solidFill>
                  <a:schemeClr val="bg1">
                    <a:lumMod val="85000"/>
                  </a:schemeClr>
                </a:solidFill>
                <a:latin typeface="Inter" panose="020B0604020202020204" charset="0"/>
                <a:ea typeface="Inter" panose="020B0604020202020204" charset="0"/>
              </a:rPr>
              <a:t>Built-in tools to easily monitor and secure your search implementation, with Elastic Observability and Elastic Security. </a:t>
            </a:r>
          </a:p>
        </p:txBody>
      </p:sp>
      <p:sp>
        <p:nvSpPr>
          <p:cNvPr id="2" name="Rectangle 1">
            <a:extLst>
              <a:ext uri="{FF2B5EF4-FFF2-40B4-BE49-F238E27FC236}">
                <a16:creationId xmlns:a16="http://schemas.microsoft.com/office/drawing/2014/main" id="{77BFB193-399E-5D63-5350-F7D43E4CAA4F}"/>
              </a:ext>
            </a:extLst>
          </p:cNvPr>
          <p:cNvSpPr/>
          <p:nvPr/>
        </p:nvSpPr>
        <p:spPr>
          <a:xfrm>
            <a:off x="3449782" y="1796472"/>
            <a:ext cx="397164" cy="230909"/>
          </a:xfrm>
          <a:prstGeom prst="rect">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36183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2946D-03A0-8F7A-5A5F-2A156277A6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02F9B2-0A25-C4A8-483E-8BAC9B813DAC}"/>
              </a:ext>
            </a:extLst>
          </p:cNvPr>
          <p:cNvSpPr>
            <a:spLocks noGrp="1"/>
          </p:cNvSpPr>
          <p:nvPr>
            <p:ph type="title"/>
          </p:nvPr>
        </p:nvSpPr>
        <p:spPr>
          <a:xfrm>
            <a:off x="1782040" y="2338098"/>
            <a:ext cx="5579919" cy="467304"/>
          </a:xfrm>
        </p:spPr>
        <p:txBody>
          <a:bodyPr/>
          <a:lstStyle/>
          <a:p>
            <a:r>
              <a:rPr lang="en-US" sz="4000" dirty="0"/>
              <a:t>What are the benefits?</a:t>
            </a:r>
          </a:p>
        </p:txBody>
      </p:sp>
    </p:spTree>
    <p:extLst>
      <p:ext uri="{BB962C8B-B14F-4D97-AF65-F5344CB8AC3E}">
        <p14:creationId xmlns:p14="http://schemas.microsoft.com/office/powerpoint/2010/main" val="4075385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3"/>
          <p:cNvSpPr/>
          <p:nvPr/>
        </p:nvSpPr>
        <p:spPr>
          <a:xfrm>
            <a:off x="5447650" y="1754900"/>
            <a:ext cx="1959300" cy="2198400"/>
          </a:xfrm>
          <a:prstGeom prst="roundRect">
            <a:avLst>
              <a:gd name="adj" fmla="val 9361"/>
            </a:avLst>
          </a:prstGeom>
          <a:solidFill>
            <a:srgbClr val="101C3F"/>
          </a:solidFill>
          <a:ln w="19050" cap="flat" cmpd="sng">
            <a:solidFill>
              <a:srgbClr val="2E4FA3"/>
            </a:solidFill>
            <a:prstDash val="dash"/>
            <a:round/>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grpSp>
        <p:nvGrpSpPr>
          <p:cNvPr id="944" name="Google Shape;944;p3"/>
          <p:cNvGrpSpPr/>
          <p:nvPr/>
        </p:nvGrpSpPr>
        <p:grpSpPr>
          <a:xfrm>
            <a:off x="5582200" y="1999163"/>
            <a:ext cx="1689625" cy="1818600"/>
            <a:chOff x="10585300" y="3998325"/>
            <a:chExt cx="4515300" cy="3637200"/>
          </a:xfrm>
        </p:grpSpPr>
        <p:sp>
          <p:nvSpPr>
            <p:cNvPr id="945" name="Google Shape;945;p3"/>
            <p:cNvSpPr/>
            <p:nvPr/>
          </p:nvSpPr>
          <p:spPr>
            <a:xfrm>
              <a:off x="10585300" y="3998325"/>
              <a:ext cx="4515300" cy="1966800"/>
            </a:xfrm>
            <a:prstGeom prst="roundRect">
              <a:avLst>
                <a:gd name="adj" fmla="val 3371"/>
              </a:avLst>
            </a:prstGeom>
            <a:solidFill>
              <a:srgbClr val="F9B110"/>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946" name="Google Shape;946;p3"/>
            <p:cNvSpPr/>
            <p:nvPr/>
          </p:nvSpPr>
          <p:spPr>
            <a:xfrm>
              <a:off x="10585300" y="4130925"/>
              <a:ext cx="4515300" cy="3504600"/>
            </a:xfrm>
            <a:prstGeom prst="roundRect">
              <a:avLst>
                <a:gd name="adj" fmla="val 0"/>
              </a:avLst>
            </a:prstGeom>
            <a:solidFill>
              <a:srgbClr val="2E4FA3"/>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grpSp>
      <p:sp>
        <p:nvSpPr>
          <p:cNvPr id="947" name="Google Shape;947;p3"/>
          <p:cNvSpPr/>
          <p:nvPr/>
        </p:nvSpPr>
        <p:spPr>
          <a:xfrm>
            <a:off x="1731650" y="1754900"/>
            <a:ext cx="3716100" cy="2198400"/>
          </a:xfrm>
          <a:prstGeom prst="roundRect">
            <a:avLst>
              <a:gd name="adj" fmla="val 9361"/>
            </a:avLst>
          </a:prstGeom>
          <a:noFill/>
          <a:ln w="19050" cap="flat" cmpd="sng">
            <a:solidFill>
              <a:srgbClr val="2E4FA3"/>
            </a:solidFill>
            <a:prstDash val="dash"/>
            <a:round/>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grpSp>
        <p:nvGrpSpPr>
          <p:cNvPr id="948" name="Google Shape;948;p3"/>
          <p:cNvGrpSpPr/>
          <p:nvPr/>
        </p:nvGrpSpPr>
        <p:grpSpPr>
          <a:xfrm>
            <a:off x="1851250" y="1999163"/>
            <a:ext cx="1689300" cy="1776000"/>
            <a:chOff x="3204400" y="3998325"/>
            <a:chExt cx="3378600" cy="3552000"/>
          </a:xfrm>
        </p:grpSpPr>
        <p:sp>
          <p:nvSpPr>
            <p:cNvPr id="949" name="Google Shape;949;p3"/>
            <p:cNvSpPr/>
            <p:nvPr/>
          </p:nvSpPr>
          <p:spPr>
            <a:xfrm>
              <a:off x="3204400" y="3998325"/>
              <a:ext cx="3378600" cy="1966800"/>
            </a:xfrm>
            <a:prstGeom prst="roundRect">
              <a:avLst>
                <a:gd name="adj" fmla="val 3371"/>
              </a:avLst>
            </a:prstGeom>
            <a:solidFill>
              <a:srgbClr val="F04E98"/>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950" name="Google Shape;950;p3"/>
            <p:cNvSpPr/>
            <p:nvPr/>
          </p:nvSpPr>
          <p:spPr>
            <a:xfrm>
              <a:off x="3204400" y="4130925"/>
              <a:ext cx="3378600" cy="3419400"/>
            </a:xfrm>
            <a:prstGeom prst="roundRect">
              <a:avLst>
                <a:gd name="adj" fmla="val 0"/>
              </a:avLst>
            </a:prstGeom>
            <a:solidFill>
              <a:srgbClr val="2E4FA3"/>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grpSp>
      <p:grpSp>
        <p:nvGrpSpPr>
          <p:cNvPr id="951" name="Google Shape;951;p3"/>
          <p:cNvGrpSpPr/>
          <p:nvPr/>
        </p:nvGrpSpPr>
        <p:grpSpPr>
          <a:xfrm>
            <a:off x="3659124" y="1999163"/>
            <a:ext cx="1689301" cy="1818600"/>
            <a:chOff x="6820149" y="3998325"/>
            <a:chExt cx="3378601" cy="3637200"/>
          </a:xfrm>
        </p:grpSpPr>
        <p:sp>
          <p:nvSpPr>
            <p:cNvPr id="952" name="Google Shape;952;p3"/>
            <p:cNvSpPr/>
            <p:nvPr/>
          </p:nvSpPr>
          <p:spPr>
            <a:xfrm>
              <a:off x="6820150" y="3998325"/>
              <a:ext cx="3378600" cy="1966800"/>
            </a:xfrm>
            <a:prstGeom prst="roundRect">
              <a:avLst>
                <a:gd name="adj" fmla="val 3371"/>
              </a:avLst>
            </a:prstGeom>
            <a:solidFill>
              <a:srgbClr val="FA774E"/>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953" name="Google Shape;953;p3"/>
            <p:cNvSpPr/>
            <p:nvPr/>
          </p:nvSpPr>
          <p:spPr>
            <a:xfrm>
              <a:off x="6820149" y="4130925"/>
              <a:ext cx="3378600" cy="3504600"/>
            </a:xfrm>
            <a:prstGeom prst="roundRect">
              <a:avLst>
                <a:gd name="adj" fmla="val 0"/>
              </a:avLst>
            </a:prstGeom>
            <a:solidFill>
              <a:srgbClr val="2E4FA3"/>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grpSp>
      <p:sp>
        <p:nvSpPr>
          <p:cNvPr id="954" name="Google Shape;954;p3"/>
          <p:cNvSpPr/>
          <p:nvPr/>
        </p:nvSpPr>
        <p:spPr>
          <a:xfrm>
            <a:off x="3857050" y="2827100"/>
            <a:ext cx="1839900" cy="231000"/>
          </a:xfrm>
          <a:prstGeom prst="rect">
            <a:avLst/>
          </a:prstGeom>
          <a:no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3"/>
          <p:cNvSpPr txBox="1"/>
          <p:nvPr/>
        </p:nvSpPr>
        <p:spPr>
          <a:xfrm>
            <a:off x="2057800" y="2530584"/>
            <a:ext cx="1276200" cy="307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FFFFFF"/>
                </a:solidFill>
                <a:latin typeface="Inter"/>
                <a:ea typeface="Inter"/>
                <a:cs typeface="Inter"/>
                <a:sym typeface="Inter"/>
              </a:rPr>
              <a:t>Elastic Observability</a:t>
            </a:r>
            <a:endParaRPr sz="800" b="1" i="0" u="none" strike="noStrike" cap="none">
              <a:solidFill>
                <a:srgbClr val="FFFFFF"/>
              </a:solidFill>
              <a:latin typeface="Inter"/>
              <a:ea typeface="Inter"/>
              <a:cs typeface="Inter"/>
              <a:sym typeface="Inter"/>
            </a:endParaRPr>
          </a:p>
        </p:txBody>
      </p:sp>
      <p:sp>
        <p:nvSpPr>
          <p:cNvPr id="956" name="Google Shape;956;p3"/>
          <p:cNvSpPr txBox="1"/>
          <p:nvPr/>
        </p:nvSpPr>
        <p:spPr>
          <a:xfrm>
            <a:off x="4007124" y="2530584"/>
            <a:ext cx="993300" cy="307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FFFFFF"/>
                </a:solidFill>
                <a:latin typeface="Inter"/>
                <a:ea typeface="Inter"/>
                <a:cs typeface="Inter"/>
                <a:sym typeface="Inter"/>
              </a:rPr>
              <a:t>Elastic Security</a:t>
            </a:r>
            <a:endParaRPr sz="800" b="1" i="0" u="none" strike="noStrike" cap="none">
              <a:solidFill>
                <a:srgbClr val="FFFFFF"/>
              </a:solidFill>
              <a:latin typeface="Inter"/>
              <a:ea typeface="Inter"/>
              <a:cs typeface="Inter"/>
              <a:sym typeface="Inter"/>
            </a:endParaRPr>
          </a:p>
        </p:txBody>
      </p:sp>
      <p:sp>
        <p:nvSpPr>
          <p:cNvPr id="957" name="Google Shape;957;p3"/>
          <p:cNvSpPr txBox="1"/>
          <p:nvPr/>
        </p:nvSpPr>
        <p:spPr>
          <a:xfrm>
            <a:off x="5890875" y="2530584"/>
            <a:ext cx="1071000" cy="307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FFFFFF"/>
                </a:solidFill>
                <a:latin typeface="Inter"/>
                <a:ea typeface="Inter"/>
                <a:cs typeface="Inter"/>
                <a:sym typeface="Inter"/>
              </a:rPr>
              <a:t>Elastic Search</a:t>
            </a:r>
            <a:endParaRPr sz="800" b="1" i="0" u="none" strike="noStrike" cap="none">
              <a:solidFill>
                <a:srgbClr val="FFFFFF"/>
              </a:solidFill>
              <a:latin typeface="Inter"/>
              <a:ea typeface="Inter"/>
              <a:cs typeface="Inter"/>
              <a:sym typeface="Inter"/>
            </a:endParaRPr>
          </a:p>
        </p:txBody>
      </p:sp>
      <p:grpSp>
        <p:nvGrpSpPr>
          <p:cNvPr id="958" name="Google Shape;958;p3"/>
          <p:cNvGrpSpPr/>
          <p:nvPr/>
        </p:nvGrpSpPr>
        <p:grpSpPr>
          <a:xfrm>
            <a:off x="1500750" y="2987728"/>
            <a:ext cx="6218700" cy="1412906"/>
            <a:chOff x="2929925" y="7381150"/>
            <a:chExt cx="12437400" cy="2001000"/>
          </a:xfrm>
        </p:grpSpPr>
        <p:sp>
          <p:nvSpPr>
            <p:cNvPr id="959" name="Google Shape;959;p3"/>
            <p:cNvSpPr/>
            <p:nvPr/>
          </p:nvSpPr>
          <p:spPr>
            <a:xfrm>
              <a:off x="2929925" y="7381150"/>
              <a:ext cx="12437400" cy="2001000"/>
            </a:xfrm>
            <a:prstGeom prst="roundRect">
              <a:avLst>
                <a:gd name="adj" fmla="val 16453"/>
              </a:avLst>
            </a:prstGeom>
            <a:solidFill>
              <a:schemeClr val="lt2"/>
            </a:solidFill>
            <a:ln w="19050" cap="flat" cmpd="sng">
              <a:solidFill>
                <a:srgbClr val="7DE2D1"/>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3"/>
            <p:cNvSpPr txBox="1"/>
            <p:nvPr/>
          </p:nvSpPr>
          <p:spPr>
            <a:xfrm>
              <a:off x="7066850" y="7522014"/>
              <a:ext cx="3918300" cy="370500"/>
            </a:xfrm>
            <a:prstGeom prst="rect">
              <a:avLst/>
            </a:prstGeom>
            <a:noFill/>
            <a:ln>
              <a:noFill/>
            </a:ln>
          </p:spPr>
          <p:txBody>
            <a:bodyPr spcFirstLastPara="1" wrap="square" lIns="45725" tIns="45725" rIns="45725" bIns="4572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FFFFFF"/>
                  </a:solidFill>
                  <a:latin typeface="Inter Medium"/>
                  <a:ea typeface="Inter Medium"/>
                  <a:cs typeface="Inter Medium"/>
                  <a:sym typeface="Inter Medium"/>
                </a:rPr>
                <a:t>Elasticsearch™ Platform</a:t>
              </a:r>
              <a:endParaRPr sz="1100" b="0" i="0" u="none" strike="noStrike" cap="none">
                <a:solidFill>
                  <a:srgbClr val="FFFFFF"/>
                </a:solidFill>
                <a:latin typeface="Inter Medium"/>
                <a:ea typeface="Inter Medium"/>
                <a:cs typeface="Inter Medium"/>
                <a:sym typeface="Inter Medium"/>
              </a:endParaRPr>
            </a:p>
          </p:txBody>
        </p:sp>
      </p:grpSp>
      <p:pic>
        <p:nvPicPr>
          <p:cNvPr id="961" name="Google Shape;961;p3" descr="Google Shape;31;p5"/>
          <p:cNvPicPr preferRelativeResize="0"/>
          <p:nvPr/>
        </p:nvPicPr>
        <p:blipFill rotWithShape="1">
          <a:blip r:embed="rId3">
            <a:alphaModFix/>
          </a:blip>
          <a:srcRect/>
          <a:stretch/>
        </p:blipFill>
        <p:spPr>
          <a:xfrm>
            <a:off x="8183300" y="4691125"/>
            <a:ext cx="703444" cy="241849"/>
          </a:xfrm>
          <a:prstGeom prst="rect">
            <a:avLst/>
          </a:prstGeom>
          <a:noFill/>
          <a:ln>
            <a:noFill/>
          </a:ln>
        </p:spPr>
      </p:pic>
      <p:sp>
        <p:nvSpPr>
          <p:cNvPr id="962" name="Google Shape;962;p3"/>
          <p:cNvSpPr txBox="1">
            <a:spLocks noGrp="1"/>
          </p:cNvSpPr>
          <p:nvPr>
            <p:ph type="title"/>
          </p:nvPr>
        </p:nvSpPr>
        <p:spPr>
          <a:xfrm>
            <a:off x="111225" y="316638"/>
            <a:ext cx="8921700" cy="8103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SzPts val="2600"/>
              <a:buNone/>
            </a:pPr>
            <a:r>
              <a:rPr lang="en" sz="1900">
                <a:latin typeface="Inter Medium"/>
                <a:ea typeface="Inter Medium"/>
                <a:cs typeface="Inter Medium"/>
                <a:sym typeface="Inter Medium"/>
              </a:rPr>
              <a:t>One </a:t>
            </a:r>
            <a:r>
              <a:rPr lang="en" sz="1900" b="1">
                <a:solidFill>
                  <a:schemeClr val="accent1"/>
                </a:solidFill>
              </a:rPr>
              <a:t>Search</a:t>
            </a:r>
            <a:r>
              <a:rPr lang="en" sz="1900">
                <a:latin typeface="Inter Medium"/>
                <a:ea typeface="Inter Medium"/>
                <a:cs typeface="Inter Medium"/>
                <a:sym typeface="Inter Medium"/>
              </a:rPr>
              <a:t> Analytics Platform</a:t>
            </a:r>
            <a:endParaRPr sz="1200">
              <a:solidFill>
                <a:schemeClr val="accent1"/>
              </a:solidFill>
              <a:latin typeface="Inter SemiBold"/>
              <a:ea typeface="Inter SemiBold"/>
              <a:cs typeface="Inter SemiBold"/>
              <a:sym typeface="Inter SemiBold"/>
            </a:endParaRPr>
          </a:p>
          <a:p>
            <a:pPr marL="0" lvl="0" indent="0" algn="ctr" rtl="0">
              <a:lnSpc>
                <a:spcPct val="100000"/>
              </a:lnSpc>
              <a:spcBef>
                <a:spcPts val="0"/>
              </a:spcBef>
              <a:spcAft>
                <a:spcPts val="0"/>
              </a:spcAft>
              <a:buSzPts val="2600"/>
              <a:buNone/>
            </a:pPr>
            <a:r>
              <a:rPr lang="en" sz="1900">
                <a:latin typeface="Inter Medium"/>
                <a:ea typeface="Inter Medium"/>
                <a:cs typeface="Inter Medium"/>
                <a:sym typeface="Inter Medium"/>
              </a:rPr>
              <a:t>Two Out-of-the-Box Solutions</a:t>
            </a:r>
            <a:endParaRPr sz="1900">
              <a:latin typeface="Inter Medium"/>
              <a:ea typeface="Inter Medium"/>
              <a:cs typeface="Inter Medium"/>
              <a:sym typeface="Inter Medium"/>
            </a:endParaRPr>
          </a:p>
          <a:p>
            <a:pPr marL="0" lvl="0" indent="0" algn="ctr" rtl="0">
              <a:lnSpc>
                <a:spcPct val="100000"/>
              </a:lnSpc>
              <a:spcBef>
                <a:spcPts val="0"/>
              </a:spcBef>
              <a:spcAft>
                <a:spcPts val="0"/>
              </a:spcAft>
              <a:buSzPts val="2600"/>
              <a:buNone/>
            </a:pPr>
            <a:r>
              <a:rPr lang="en" sz="1900">
                <a:latin typeface="Inter Medium"/>
                <a:ea typeface="Inter Medium"/>
                <a:cs typeface="Inter Medium"/>
                <a:sym typeface="Inter Medium"/>
              </a:rPr>
              <a:t>The Freedom to Build Anything</a:t>
            </a:r>
            <a:endParaRPr sz="1900">
              <a:latin typeface="Inter Medium"/>
              <a:ea typeface="Inter Medium"/>
              <a:cs typeface="Inter Medium"/>
              <a:sym typeface="Inter Medium"/>
            </a:endParaRPr>
          </a:p>
        </p:txBody>
      </p:sp>
      <p:sp>
        <p:nvSpPr>
          <p:cNvPr id="963" name="Google Shape;963;p3"/>
          <p:cNvSpPr/>
          <p:nvPr/>
        </p:nvSpPr>
        <p:spPr>
          <a:xfrm>
            <a:off x="5762125" y="1635238"/>
            <a:ext cx="1330200" cy="241800"/>
          </a:xfrm>
          <a:prstGeom prst="roundRect">
            <a:avLst>
              <a:gd name="adj" fmla="val 50000"/>
            </a:avLst>
          </a:prstGeom>
          <a:solidFill>
            <a:schemeClr val="lt2"/>
          </a:solidFill>
          <a:ln w="28575" cap="flat" cmpd="sng">
            <a:solidFill>
              <a:srgbClr val="2E4FA3"/>
            </a:solidFill>
            <a:prstDash val="solid"/>
            <a:round/>
            <a:headEnd type="none" w="sm" len="sm"/>
            <a:tailEnd type="none" w="sm" len="sm"/>
          </a:ln>
        </p:spPr>
        <p:txBody>
          <a:bodyPr spcFirstLastPara="1" wrap="square" lIns="45725" tIns="45725" rIns="45725" bIns="457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Inter Medium"/>
                <a:ea typeface="Inter Medium"/>
                <a:cs typeface="Inter Medium"/>
                <a:sym typeface="Inter Medium"/>
              </a:rPr>
              <a:t>Build Your Own</a:t>
            </a:r>
            <a:endParaRPr sz="900" b="0" i="0" u="none" strike="noStrike" cap="none">
              <a:solidFill>
                <a:srgbClr val="FFFFFF"/>
              </a:solidFill>
              <a:latin typeface="Inter Medium"/>
              <a:ea typeface="Inter Medium"/>
              <a:cs typeface="Inter Medium"/>
              <a:sym typeface="Inter Medium"/>
            </a:endParaRPr>
          </a:p>
        </p:txBody>
      </p:sp>
      <p:sp>
        <p:nvSpPr>
          <p:cNvPr id="964" name="Google Shape;964;p3"/>
          <p:cNvSpPr/>
          <p:nvPr/>
        </p:nvSpPr>
        <p:spPr>
          <a:xfrm>
            <a:off x="2669675" y="1635238"/>
            <a:ext cx="1839900" cy="241800"/>
          </a:xfrm>
          <a:prstGeom prst="roundRect">
            <a:avLst>
              <a:gd name="adj" fmla="val 50000"/>
            </a:avLst>
          </a:prstGeom>
          <a:solidFill>
            <a:schemeClr val="lt2"/>
          </a:solidFill>
          <a:ln w="28575" cap="flat" cmpd="sng">
            <a:solidFill>
              <a:srgbClr val="2E4FA3"/>
            </a:solidFill>
            <a:prstDash val="solid"/>
            <a:round/>
            <a:headEnd type="none" w="sm" len="sm"/>
            <a:tailEnd type="none" w="sm" len="sm"/>
          </a:ln>
        </p:spPr>
        <p:txBody>
          <a:bodyPr spcFirstLastPara="1" wrap="square" lIns="45725" tIns="45725" rIns="45725" bIns="457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Inter Medium"/>
                <a:ea typeface="Inter Medium"/>
                <a:cs typeface="Inter Medium"/>
                <a:sym typeface="Inter Medium"/>
              </a:rPr>
              <a:t>Out-of-the-Box Solutions</a:t>
            </a:r>
            <a:endParaRPr sz="900" b="0" i="0" u="none" strike="noStrike" cap="none">
              <a:solidFill>
                <a:srgbClr val="FFFFFF"/>
              </a:solidFill>
              <a:latin typeface="Inter Medium"/>
              <a:ea typeface="Inter Medium"/>
              <a:cs typeface="Inter Medium"/>
              <a:sym typeface="Inter Medium"/>
            </a:endParaRPr>
          </a:p>
        </p:txBody>
      </p:sp>
      <p:pic>
        <p:nvPicPr>
          <p:cNvPr id="965" name="Google Shape;965;p3"/>
          <p:cNvPicPr preferRelativeResize="0"/>
          <p:nvPr/>
        </p:nvPicPr>
        <p:blipFill rotWithShape="1">
          <a:blip r:embed="rId4">
            <a:alphaModFix/>
          </a:blip>
          <a:srcRect/>
          <a:stretch/>
        </p:blipFill>
        <p:spPr>
          <a:xfrm>
            <a:off x="2558740" y="2276464"/>
            <a:ext cx="274320" cy="297180"/>
          </a:xfrm>
          <a:prstGeom prst="rect">
            <a:avLst/>
          </a:prstGeom>
          <a:noFill/>
          <a:ln>
            <a:noFill/>
          </a:ln>
        </p:spPr>
      </p:pic>
      <p:pic>
        <p:nvPicPr>
          <p:cNvPr id="966" name="Google Shape;966;p3"/>
          <p:cNvPicPr preferRelativeResize="0"/>
          <p:nvPr/>
        </p:nvPicPr>
        <p:blipFill rotWithShape="1">
          <a:blip r:embed="rId5">
            <a:alphaModFix/>
          </a:blip>
          <a:srcRect/>
          <a:stretch/>
        </p:blipFill>
        <p:spPr>
          <a:xfrm>
            <a:off x="4366614" y="2287894"/>
            <a:ext cx="274320" cy="274320"/>
          </a:xfrm>
          <a:prstGeom prst="rect">
            <a:avLst/>
          </a:prstGeom>
          <a:noFill/>
          <a:ln>
            <a:noFill/>
          </a:ln>
        </p:spPr>
      </p:pic>
      <p:pic>
        <p:nvPicPr>
          <p:cNvPr id="967" name="Google Shape;967;p3"/>
          <p:cNvPicPr preferRelativeResize="0"/>
          <p:nvPr/>
        </p:nvPicPr>
        <p:blipFill rotWithShape="1">
          <a:blip r:embed="rId6">
            <a:alphaModFix/>
          </a:blip>
          <a:srcRect/>
          <a:stretch/>
        </p:blipFill>
        <p:spPr>
          <a:xfrm>
            <a:off x="6289215" y="2287894"/>
            <a:ext cx="274320" cy="274320"/>
          </a:xfrm>
          <a:prstGeom prst="rect">
            <a:avLst/>
          </a:prstGeom>
          <a:noFill/>
          <a:ln>
            <a:noFill/>
          </a:ln>
        </p:spPr>
      </p:pic>
      <p:pic>
        <p:nvPicPr>
          <p:cNvPr id="968" name="Google Shape;968;p3"/>
          <p:cNvPicPr preferRelativeResize="0"/>
          <p:nvPr/>
        </p:nvPicPr>
        <p:blipFill rotWithShape="1">
          <a:blip r:embed="rId7">
            <a:alphaModFix/>
          </a:blip>
          <a:srcRect/>
          <a:stretch/>
        </p:blipFill>
        <p:spPr>
          <a:xfrm>
            <a:off x="2866518" y="3539395"/>
            <a:ext cx="319314" cy="365760"/>
          </a:xfrm>
          <a:prstGeom prst="rect">
            <a:avLst/>
          </a:prstGeom>
          <a:noFill/>
          <a:ln>
            <a:noFill/>
          </a:ln>
        </p:spPr>
      </p:pic>
      <p:sp>
        <p:nvSpPr>
          <p:cNvPr id="969" name="Google Shape;969;p3"/>
          <p:cNvSpPr txBox="1"/>
          <p:nvPr/>
        </p:nvSpPr>
        <p:spPr>
          <a:xfrm>
            <a:off x="1978888" y="3959892"/>
            <a:ext cx="430800" cy="200100"/>
          </a:xfrm>
          <a:prstGeom prst="rect">
            <a:avLst/>
          </a:prstGeom>
          <a:noFill/>
          <a:ln>
            <a:noFill/>
          </a:ln>
        </p:spPr>
        <p:txBody>
          <a:bodyPr spcFirstLastPara="1" wrap="square" lIns="45725" tIns="45725" rIns="45725" bIns="45725"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 sz="700" b="1" i="0" u="none" strike="noStrike" cap="none">
                <a:solidFill>
                  <a:srgbClr val="FFFFFF"/>
                </a:solidFill>
                <a:latin typeface="Inter"/>
                <a:ea typeface="Inter"/>
                <a:cs typeface="Inter"/>
                <a:sym typeface="Inter"/>
              </a:rPr>
              <a:t>Ingest</a:t>
            </a:r>
            <a:endParaRPr sz="700" b="1" i="0" u="none" strike="noStrike" cap="none">
              <a:solidFill>
                <a:srgbClr val="FFFFFF"/>
              </a:solidFill>
              <a:latin typeface="Inter"/>
              <a:ea typeface="Inter"/>
              <a:cs typeface="Inter"/>
              <a:sym typeface="Inter"/>
            </a:endParaRPr>
          </a:p>
        </p:txBody>
      </p:sp>
      <p:sp>
        <p:nvSpPr>
          <p:cNvPr id="970" name="Google Shape;970;p3"/>
          <p:cNvSpPr txBox="1"/>
          <p:nvPr/>
        </p:nvSpPr>
        <p:spPr>
          <a:xfrm>
            <a:off x="2544298" y="3959892"/>
            <a:ext cx="963900" cy="307800"/>
          </a:xfrm>
          <a:prstGeom prst="rect">
            <a:avLst/>
          </a:prstGeom>
          <a:noFill/>
          <a:ln>
            <a:noFill/>
          </a:ln>
        </p:spPr>
        <p:txBody>
          <a:bodyPr spcFirstLastPara="1" wrap="square" lIns="45725" tIns="45725" rIns="45725" bIns="45725"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 sz="700" b="1" i="0" u="none" strike="noStrike" cap="none">
                <a:solidFill>
                  <a:srgbClr val="FFFFFF"/>
                </a:solidFill>
                <a:latin typeface="Inter"/>
                <a:ea typeface="Inter"/>
                <a:cs typeface="Inter"/>
                <a:sym typeface="Inter"/>
              </a:rPr>
              <a:t>Secure &amp; Scalable Storage</a:t>
            </a:r>
            <a:endParaRPr sz="700" b="1" i="0" u="none" strike="noStrike" cap="none">
              <a:solidFill>
                <a:srgbClr val="FFFFFF"/>
              </a:solidFill>
              <a:latin typeface="Inter"/>
              <a:ea typeface="Inter"/>
              <a:cs typeface="Inter"/>
              <a:sym typeface="Inter"/>
            </a:endParaRPr>
          </a:p>
        </p:txBody>
      </p:sp>
      <p:sp>
        <p:nvSpPr>
          <p:cNvPr id="971" name="Google Shape;971;p3"/>
          <p:cNvSpPr txBox="1"/>
          <p:nvPr/>
        </p:nvSpPr>
        <p:spPr>
          <a:xfrm>
            <a:off x="3774563" y="3997988"/>
            <a:ext cx="703500" cy="215400"/>
          </a:xfrm>
          <a:prstGeom prst="rect">
            <a:avLst/>
          </a:prstGeom>
          <a:noFill/>
          <a:ln>
            <a:noFill/>
          </a:ln>
        </p:spPr>
        <p:txBody>
          <a:bodyPr spcFirstLastPara="1" wrap="square" lIns="45725" tIns="45725" rIns="45725" bIns="45725"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accent1"/>
                </a:solidFill>
                <a:latin typeface="Inter"/>
                <a:ea typeface="Inter"/>
                <a:cs typeface="Inter"/>
                <a:sym typeface="Inter"/>
              </a:rPr>
              <a:t>AI / ML</a:t>
            </a:r>
            <a:endParaRPr sz="800" b="1" i="0" u="none" strike="noStrike" cap="none">
              <a:solidFill>
                <a:schemeClr val="accent1"/>
              </a:solidFill>
              <a:latin typeface="Inter"/>
              <a:ea typeface="Inter"/>
              <a:cs typeface="Inter"/>
              <a:sym typeface="Inter"/>
            </a:endParaRPr>
          </a:p>
        </p:txBody>
      </p:sp>
      <p:sp>
        <p:nvSpPr>
          <p:cNvPr id="972" name="Google Shape;972;p3"/>
          <p:cNvSpPr txBox="1"/>
          <p:nvPr/>
        </p:nvSpPr>
        <p:spPr>
          <a:xfrm>
            <a:off x="4716858" y="3997992"/>
            <a:ext cx="601800" cy="215400"/>
          </a:xfrm>
          <a:prstGeom prst="rect">
            <a:avLst/>
          </a:prstGeom>
          <a:noFill/>
          <a:ln>
            <a:noFill/>
          </a:ln>
        </p:spPr>
        <p:txBody>
          <a:bodyPr spcFirstLastPara="1" wrap="square" lIns="45725" tIns="45725" rIns="45725" bIns="45725"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accent1"/>
                </a:solidFill>
                <a:latin typeface="Inter"/>
                <a:ea typeface="Inter"/>
                <a:cs typeface="Inter"/>
                <a:sym typeface="Inter"/>
              </a:rPr>
              <a:t>Search</a:t>
            </a:r>
            <a:endParaRPr sz="800" b="1" i="0" u="none" strike="noStrike" cap="none">
              <a:solidFill>
                <a:schemeClr val="accent1"/>
              </a:solidFill>
              <a:latin typeface="Inter"/>
              <a:ea typeface="Inter"/>
              <a:cs typeface="Inter"/>
              <a:sym typeface="Inter"/>
            </a:endParaRPr>
          </a:p>
        </p:txBody>
      </p:sp>
      <p:sp>
        <p:nvSpPr>
          <p:cNvPr id="973" name="Google Shape;973;p3"/>
          <p:cNvSpPr txBox="1"/>
          <p:nvPr/>
        </p:nvSpPr>
        <p:spPr>
          <a:xfrm>
            <a:off x="5810119" y="3959892"/>
            <a:ext cx="732000" cy="200100"/>
          </a:xfrm>
          <a:prstGeom prst="rect">
            <a:avLst/>
          </a:prstGeom>
          <a:noFill/>
          <a:ln>
            <a:noFill/>
          </a:ln>
        </p:spPr>
        <p:txBody>
          <a:bodyPr spcFirstLastPara="1" wrap="square" lIns="45725" tIns="45725" rIns="45725" bIns="45725"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 sz="700" b="1" i="0" u="none" strike="noStrike" cap="none">
                <a:solidFill>
                  <a:srgbClr val="FFFFFF"/>
                </a:solidFill>
                <a:latin typeface="Inter"/>
                <a:ea typeface="Inter"/>
                <a:cs typeface="Inter"/>
                <a:sym typeface="Inter"/>
              </a:rPr>
              <a:t>Visualization</a:t>
            </a:r>
            <a:endParaRPr sz="700" b="1" i="0" u="none" strike="noStrike" cap="none">
              <a:solidFill>
                <a:srgbClr val="FFFFFF"/>
              </a:solidFill>
              <a:latin typeface="Inter"/>
              <a:ea typeface="Inter"/>
              <a:cs typeface="Inter"/>
              <a:sym typeface="Inter"/>
            </a:endParaRPr>
          </a:p>
        </p:txBody>
      </p:sp>
      <p:sp>
        <p:nvSpPr>
          <p:cNvPr id="974" name="Google Shape;974;p3"/>
          <p:cNvSpPr txBox="1"/>
          <p:nvPr/>
        </p:nvSpPr>
        <p:spPr>
          <a:xfrm>
            <a:off x="6669513" y="3959892"/>
            <a:ext cx="732000" cy="307800"/>
          </a:xfrm>
          <a:prstGeom prst="rect">
            <a:avLst/>
          </a:prstGeom>
          <a:noFill/>
          <a:ln>
            <a:noFill/>
          </a:ln>
        </p:spPr>
        <p:txBody>
          <a:bodyPr spcFirstLastPara="1" wrap="square" lIns="45725" tIns="45725" rIns="45725" bIns="45725"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 sz="700" b="1" i="0" u="none" strike="noStrike" cap="none">
                <a:solidFill>
                  <a:srgbClr val="FFFFFF"/>
                </a:solidFill>
                <a:latin typeface="Inter"/>
                <a:ea typeface="Inter"/>
                <a:cs typeface="Inter"/>
                <a:sym typeface="Inter"/>
              </a:rPr>
              <a:t>Workflow Automation</a:t>
            </a:r>
            <a:endParaRPr sz="700" b="1" i="0" u="none" strike="noStrike" cap="none">
              <a:solidFill>
                <a:srgbClr val="FFFFFF"/>
              </a:solidFill>
              <a:latin typeface="Inter"/>
              <a:ea typeface="Inter"/>
              <a:cs typeface="Inter"/>
              <a:sym typeface="Inter"/>
            </a:endParaRPr>
          </a:p>
        </p:txBody>
      </p:sp>
      <p:pic>
        <p:nvPicPr>
          <p:cNvPr id="975" name="Google Shape;975;p3" descr="Google Shape;1001;p37"/>
          <p:cNvPicPr preferRelativeResize="0"/>
          <p:nvPr/>
        </p:nvPicPr>
        <p:blipFill rotWithShape="1">
          <a:blip r:embed="rId8">
            <a:alphaModFix/>
          </a:blip>
          <a:srcRect/>
          <a:stretch/>
        </p:blipFill>
        <p:spPr>
          <a:xfrm>
            <a:off x="2006013" y="3497113"/>
            <a:ext cx="365423" cy="365423"/>
          </a:xfrm>
          <a:prstGeom prst="rect">
            <a:avLst/>
          </a:prstGeom>
          <a:noFill/>
          <a:ln>
            <a:noFill/>
          </a:ln>
        </p:spPr>
      </p:pic>
      <p:pic>
        <p:nvPicPr>
          <p:cNvPr id="976" name="Google Shape;976;p3" descr="Google Shape;985;p37"/>
          <p:cNvPicPr preferRelativeResize="0"/>
          <p:nvPr/>
        </p:nvPicPr>
        <p:blipFill rotWithShape="1">
          <a:blip r:embed="rId9">
            <a:alphaModFix/>
          </a:blip>
          <a:srcRect/>
          <a:stretch/>
        </p:blipFill>
        <p:spPr>
          <a:xfrm>
            <a:off x="5978577" y="3539563"/>
            <a:ext cx="365423" cy="365423"/>
          </a:xfrm>
          <a:prstGeom prst="rect">
            <a:avLst/>
          </a:prstGeom>
          <a:noFill/>
          <a:ln>
            <a:noFill/>
          </a:ln>
        </p:spPr>
      </p:pic>
      <p:pic>
        <p:nvPicPr>
          <p:cNvPr id="977" name="Google Shape;977;p3"/>
          <p:cNvPicPr preferRelativeResize="0"/>
          <p:nvPr/>
        </p:nvPicPr>
        <p:blipFill rotWithShape="1">
          <a:blip r:embed="rId10">
            <a:alphaModFix/>
          </a:blip>
          <a:srcRect/>
          <a:stretch/>
        </p:blipFill>
        <p:spPr>
          <a:xfrm>
            <a:off x="6852725" y="3539562"/>
            <a:ext cx="365425" cy="365425"/>
          </a:xfrm>
          <a:prstGeom prst="rect">
            <a:avLst/>
          </a:prstGeom>
          <a:noFill/>
          <a:ln>
            <a:noFill/>
          </a:ln>
        </p:spPr>
      </p:pic>
      <p:pic>
        <p:nvPicPr>
          <p:cNvPr id="978" name="Google Shape;978;p3"/>
          <p:cNvPicPr preferRelativeResize="0"/>
          <p:nvPr/>
        </p:nvPicPr>
        <p:blipFill rotWithShape="1">
          <a:blip r:embed="rId11">
            <a:alphaModFix/>
          </a:blip>
          <a:srcRect/>
          <a:stretch/>
        </p:blipFill>
        <p:spPr>
          <a:xfrm>
            <a:off x="3877244" y="3463195"/>
            <a:ext cx="502920" cy="502920"/>
          </a:xfrm>
          <a:prstGeom prst="rect">
            <a:avLst/>
          </a:prstGeom>
          <a:noFill/>
          <a:ln>
            <a:noFill/>
          </a:ln>
        </p:spPr>
      </p:pic>
      <p:pic>
        <p:nvPicPr>
          <p:cNvPr id="979" name="Google Shape;979;p3"/>
          <p:cNvPicPr preferRelativeResize="0"/>
          <p:nvPr/>
        </p:nvPicPr>
        <p:blipFill rotWithShape="1">
          <a:blip r:embed="rId12">
            <a:alphaModFix/>
          </a:blip>
          <a:srcRect/>
          <a:stretch/>
        </p:blipFill>
        <p:spPr>
          <a:xfrm>
            <a:off x="4796231" y="3463195"/>
            <a:ext cx="502920" cy="50292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2C35550-9A2D-274A-D5EC-50413A322500}"/>
              </a:ext>
            </a:extLst>
          </p:cNvPr>
          <p:cNvSpPr>
            <a:spLocks noGrp="1"/>
          </p:cNvSpPr>
          <p:nvPr>
            <p:ph type="title"/>
          </p:nvPr>
        </p:nvSpPr>
        <p:spPr>
          <a:xfrm>
            <a:off x="632112" y="403080"/>
            <a:ext cx="5579919" cy="467304"/>
          </a:xfrm>
        </p:spPr>
        <p:txBody>
          <a:bodyPr/>
          <a:lstStyle/>
          <a:p>
            <a:r>
              <a:rPr lang="en-US" sz="2800" b="1" dirty="0">
                <a:solidFill>
                  <a:schemeClr val="bg1">
                    <a:lumMod val="85000"/>
                  </a:schemeClr>
                </a:solidFill>
              </a:rPr>
              <a:t>Elasticsearch value proposition</a:t>
            </a:r>
          </a:p>
        </p:txBody>
      </p:sp>
      <p:sp>
        <p:nvSpPr>
          <p:cNvPr id="6" name="Title 1">
            <a:extLst>
              <a:ext uri="{FF2B5EF4-FFF2-40B4-BE49-F238E27FC236}">
                <a16:creationId xmlns:a16="http://schemas.microsoft.com/office/drawing/2014/main" id="{0E571560-B872-460A-7F53-6A1CDCEDC3AF}"/>
              </a:ext>
            </a:extLst>
          </p:cNvPr>
          <p:cNvSpPr txBox="1">
            <a:spLocks/>
          </p:cNvSpPr>
          <p:nvPr/>
        </p:nvSpPr>
        <p:spPr>
          <a:xfrm>
            <a:off x="913819" y="1039091"/>
            <a:ext cx="7546689" cy="3701329"/>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Inter"/>
              <a:buNone/>
              <a:defRPr sz="3000" b="0" i="0" u="none" strike="noStrike" cap="none">
                <a:solidFill>
                  <a:srgbClr val="FFFFFF"/>
                </a:solidFill>
                <a:latin typeface="Inter"/>
                <a:ea typeface="Inter"/>
                <a:cs typeface="Inter"/>
                <a:sym typeface="Inter"/>
              </a:defRPr>
            </a:lvl1pPr>
            <a:lvl2pPr marR="0" lvl="1" algn="l" rtl="0">
              <a:lnSpc>
                <a:spcPct val="100000"/>
              </a:lnSpc>
              <a:spcBef>
                <a:spcPts val="60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9pPr>
          </a:lstStyle>
          <a:p>
            <a:pPr marL="342900" indent="-342900">
              <a:lnSpc>
                <a:spcPct val="150000"/>
              </a:lnSpc>
              <a:buFontTx/>
              <a:buChar char="-"/>
            </a:pPr>
            <a:r>
              <a:rPr lang="en-US" sz="1800" dirty="0">
                <a:solidFill>
                  <a:schemeClr val="bg1">
                    <a:lumMod val="85000"/>
                  </a:schemeClr>
                </a:solidFill>
              </a:rPr>
              <a:t>Searchable Snapshots (Frozen Data Tier)</a:t>
            </a:r>
          </a:p>
          <a:p>
            <a:pPr marL="342900" indent="-342900">
              <a:lnSpc>
                <a:spcPct val="150000"/>
              </a:lnSpc>
              <a:buFontTx/>
              <a:buChar char="-"/>
            </a:pPr>
            <a:r>
              <a:rPr lang="en-US" sz="1800" dirty="0">
                <a:solidFill>
                  <a:schemeClr val="bg1">
                    <a:lumMod val="85000"/>
                  </a:schemeClr>
                </a:solidFill>
              </a:rPr>
              <a:t>Built-in Machine Learning Capabilities</a:t>
            </a:r>
          </a:p>
          <a:p>
            <a:pPr marL="342900" indent="-342900">
              <a:lnSpc>
                <a:spcPct val="150000"/>
              </a:lnSpc>
              <a:buFontTx/>
              <a:buChar char="-"/>
            </a:pPr>
            <a:r>
              <a:rPr lang="en-US" sz="1800" dirty="0">
                <a:solidFill>
                  <a:schemeClr val="bg1">
                    <a:lumMod val="85000"/>
                  </a:schemeClr>
                </a:solidFill>
              </a:rPr>
              <a:t>Role-Based Access Control</a:t>
            </a:r>
          </a:p>
          <a:p>
            <a:pPr marL="342900" indent="-342900">
              <a:lnSpc>
                <a:spcPct val="150000"/>
              </a:lnSpc>
              <a:buFontTx/>
              <a:buChar char="-"/>
            </a:pPr>
            <a:r>
              <a:rPr lang="en-US" sz="1800" dirty="0">
                <a:solidFill>
                  <a:schemeClr val="bg1">
                    <a:lumMod val="85000"/>
                  </a:schemeClr>
                </a:solidFill>
              </a:rPr>
              <a:t>Distributed and Scalable Architecture</a:t>
            </a:r>
          </a:p>
          <a:p>
            <a:pPr marL="342900" indent="-342900">
              <a:lnSpc>
                <a:spcPct val="150000"/>
              </a:lnSpc>
              <a:buFontTx/>
              <a:buChar char="-"/>
            </a:pPr>
            <a:r>
              <a:rPr lang="en-US" sz="1800" dirty="0">
                <a:solidFill>
                  <a:schemeClr val="bg1">
                    <a:lumMod val="85000"/>
                  </a:schemeClr>
                </a:solidFill>
              </a:rPr>
              <a:t>DC – DRC configurations</a:t>
            </a:r>
          </a:p>
          <a:p>
            <a:pPr marL="342900" indent="-342900">
              <a:lnSpc>
                <a:spcPct val="150000"/>
              </a:lnSpc>
              <a:buFontTx/>
              <a:buChar char="-"/>
            </a:pPr>
            <a:r>
              <a:rPr lang="en-US" sz="1800" dirty="0">
                <a:solidFill>
                  <a:schemeClr val="bg1">
                    <a:lumMod val="85000"/>
                  </a:schemeClr>
                </a:solidFill>
              </a:rPr>
              <a:t>Deploy Anywhere (On-Premise, PaaS, and SaaS)</a:t>
            </a:r>
          </a:p>
          <a:p>
            <a:pPr marL="342900" indent="-342900">
              <a:lnSpc>
                <a:spcPct val="150000"/>
              </a:lnSpc>
              <a:buFontTx/>
              <a:buChar char="-"/>
            </a:pPr>
            <a:r>
              <a:rPr lang="en-US" sz="1800" dirty="0">
                <a:solidFill>
                  <a:schemeClr val="bg1">
                    <a:lumMod val="85000"/>
                  </a:schemeClr>
                </a:solidFill>
              </a:rPr>
              <a:t>ETL (Extract, Transform, Load)</a:t>
            </a:r>
          </a:p>
          <a:p>
            <a:pPr marL="342900" indent="-342900">
              <a:lnSpc>
                <a:spcPct val="150000"/>
              </a:lnSpc>
              <a:buFontTx/>
              <a:buChar char="-"/>
            </a:pPr>
            <a:r>
              <a:rPr lang="en-US" sz="1800" dirty="0">
                <a:solidFill>
                  <a:schemeClr val="bg1">
                    <a:lumMod val="85000"/>
                  </a:schemeClr>
                </a:solidFill>
              </a:rPr>
              <a:t>Data Lifecycle Management</a:t>
            </a:r>
          </a:p>
          <a:p>
            <a:pPr marL="342900" indent="-342900">
              <a:lnSpc>
                <a:spcPct val="150000"/>
              </a:lnSpc>
              <a:buFontTx/>
              <a:buChar char="-"/>
            </a:pPr>
            <a:r>
              <a:rPr lang="en-US" sz="1800" dirty="0">
                <a:solidFill>
                  <a:schemeClr val="bg1">
                    <a:lumMod val="85000"/>
                  </a:schemeClr>
                </a:solidFill>
              </a:rPr>
              <a:t>And much more..</a:t>
            </a:r>
          </a:p>
        </p:txBody>
      </p:sp>
    </p:spTree>
    <p:extLst>
      <p:ext uri="{BB962C8B-B14F-4D97-AF65-F5344CB8AC3E}">
        <p14:creationId xmlns:p14="http://schemas.microsoft.com/office/powerpoint/2010/main" val="4665285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82"/>
        <p:cNvGrpSpPr/>
        <p:nvPr/>
      </p:nvGrpSpPr>
      <p:grpSpPr>
        <a:xfrm>
          <a:off x="0" y="0"/>
          <a:ext cx="0" cy="0"/>
          <a:chOff x="0" y="0"/>
          <a:chExt cx="0" cy="0"/>
        </a:xfrm>
      </p:grpSpPr>
      <p:sp>
        <p:nvSpPr>
          <p:cNvPr id="1583" name="Google Shape;1583;p290"/>
          <p:cNvSpPr txBox="1"/>
          <p:nvPr/>
        </p:nvSpPr>
        <p:spPr>
          <a:xfrm>
            <a:off x="685800" y="507138"/>
            <a:ext cx="7944150" cy="502950"/>
          </a:xfrm>
          <a:prstGeom prst="rect">
            <a:avLst/>
          </a:prstGeom>
          <a:noFill/>
          <a:ln>
            <a:noFill/>
          </a:ln>
        </p:spPr>
        <p:txBody>
          <a:bodyPr spcFirstLastPara="1" wrap="square" lIns="0" tIns="0" rIns="0" bIns="0" anchor="t" anchorCtr="0">
            <a:noAutofit/>
          </a:bodyPr>
          <a:lstStyle/>
          <a:p>
            <a:r>
              <a:rPr lang="en" sz="2600">
                <a:solidFill>
                  <a:srgbClr val="FFFFFF"/>
                </a:solidFill>
                <a:latin typeface="Inter"/>
                <a:ea typeface="Inter"/>
                <a:cs typeface="Inter"/>
                <a:sym typeface="Inter"/>
              </a:rPr>
              <a:t>Industry leading certifications</a:t>
            </a:r>
            <a:endParaRPr sz="2600">
              <a:solidFill>
                <a:srgbClr val="FFFFFF"/>
              </a:solidFill>
              <a:latin typeface="Inter"/>
              <a:ea typeface="Inter"/>
              <a:cs typeface="Inter"/>
              <a:sym typeface="Inter"/>
            </a:endParaRPr>
          </a:p>
        </p:txBody>
      </p:sp>
      <p:sp>
        <p:nvSpPr>
          <p:cNvPr id="1584" name="Google Shape;1584;p290"/>
          <p:cNvSpPr txBox="1"/>
          <p:nvPr/>
        </p:nvSpPr>
        <p:spPr>
          <a:xfrm>
            <a:off x="954321" y="2336209"/>
            <a:ext cx="822900" cy="215429"/>
          </a:xfrm>
          <a:prstGeom prst="rect">
            <a:avLst/>
          </a:prstGeom>
          <a:noFill/>
          <a:ln>
            <a:noFill/>
          </a:ln>
        </p:spPr>
        <p:txBody>
          <a:bodyPr spcFirstLastPara="1" wrap="square" lIns="45713" tIns="45713" rIns="45713" bIns="45713" anchor="t" anchorCtr="0">
            <a:spAutoFit/>
          </a:bodyPr>
          <a:lstStyle/>
          <a:p>
            <a:pPr algn="ctr"/>
            <a:r>
              <a:rPr lang="en" sz="800">
                <a:solidFill>
                  <a:schemeClr val="lt1"/>
                </a:solidFill>
                <a:latin typeface="Inter SemiBold"/>
                <a:ea typeface="Inter SemiBold"/>
                <a:cs typeface="Inter SemiBold"/>
                <a:sym typeface="Inter SemiBold"/>
              </a:rPr>
              <a:t>PCI DSS</a:t>
            </a:r>
            <a:endParaRPr sz="800">
              <a:solidFill>
                <a:schemeClr val="lt1"/>
              </a:solidFill>
              <a:latin typeface="Inter SemiBold"/>
              <a:ea typeface="Inter SemiBold"/>
              <a:cs typeface="Inter SemiBold"/>
              <a:sym typeface="Inter SemiBold"/>
            </a:endParaRPr>
          </a:p>
        </p:txBody>
      </p:sp>
      <p:sp>
        <p:nvSpPr>
          <p:cNvPr id="1585" name="Google Shape;1585;p290"/>
          <p:cNvSpPr txBox="1"/>
          <p:nvPr/>
        </p:nvSpPr>
        <p:spPr>
          <a:xfrm>
            <a:off x="2236813" y="2336209"/>
            <a:ext cx="822900" cy="338540"/>
          </a:xfrm>
          <a:prstGeom prst="rect">
            <a:avLst/>
          </a:prstGeom>
          <a:noFill/>
          <a:ln>
            <a:noFill/>
          </a:ln>
        </p:spPr>
        <p:txBody>
          <a:bodyPr spcFirstLastPara="1" wrap="square" lIns="45713" tIns="45713" rIns="45713" bIns="45713" anchor="t" anchorCtr="0">
            <a:spAutoFit/>
          </a:bodyPr>
          <a:lstStyle/>
          <a:p>
            <a:pPr algn="ctr"/>
            <a:r>
              <a:rPr lang="en" sz="800">
                <a:solidFill>
                  <a:schemeClr val="lt1"/>
                </a:solidFill>
                <a:latin typeface="Inter SemiBold"/>
                <a:ea typeface="Inter SemiBold"/>
                <a:cs typeface="Inter SemiBold"/>
                <a:sym typeface="Inter SemiBold"/>
              </a:rPr>
              <a:t>FedRAMP</a:t>
            </a:r>
            <a:endParaRPr sz="800">
              <a:solidFill>
                <a:schemeClr val="lt1"/>
              </a:solidFill>
              <a:latin typeface="Inter SemiBold"/>
              <a:ea typeface="Inter SemiBold"/>
              <a:cs typeface="Inter SemiBold"/>
              <a:sym typeface="Inter SemiBold"/>
            </a:endParaRPr>
          </a:p>
          <a:p>
            <a:pPr algn="ctr"/>
            <a:r>
              <a:rPr lang="en" sz="800">
                <a:solidFill>
                  <a:schemeClr val="lt1"/>
                </a:solidFill>
                <a:latin typeface="Inter SemiBold"/>
                <a:ea typeface="Inter SemiBold"/>
                <a:cs typeface="Inter SemiBold"/>
                <a:sym typeface="Inter SemiBold"/>
              </a:rPr>
              <a:t>Moderate</a:t>
            </a:r>
            <a:endParaRPr sz="800">
              <a:solidFill>
                <a:schemeClr val="lt1"/>
              </a:solidFill>
              <a:latin typeface="Inter SemiBold"/>
              <a:ea typeface="Inter SemiBold"/>
              <a:cs typeface="Inter SemiBold"/>
              <a:sym typeface="Inter SemiBold"/>
            </a:endParaRPr>
          </a:p>
        </p:txBody>
      </p:sp>
      <p:sp>
        <p:nvSpPr>
          <p:cNvPr id="1586" name="Google Shape;1586;p290"/>
          <p:cNvSpPr txBox="1"/>
          <p:nvPr/>
        </p:nvSpPr>
        <p:spPr>
          <a:xfrm>
            <a:off x="3519304" y="2336209"/>
            <a:ext cx="822900" cy="215429"/>
          </a:xfrm>
          <a:prstGeom prst="rect">
            <a:avLst/>
          </a:prstGeom>
          <a:noFill/>
          <a:ln>
            <a:noFill/>
          </a:ln>
        </p:spPr>
        <p:txBody>
          <a:bodyPr spcFirstLastPara="1" wrap="square" lIns="45713" tIns="45713" rIns="45713" bIns="45713" anchor="t" anchorCtr="0">
            <a:spAutoFit/>
          </a:bodyPr>
          <a:lstStyle/>
          <a:p>
            <a:pPr algn="ctr"/>
            <a:r>
              <a:rPr lang="en" sz="800">
                <a:solidFill>
                  <a:schemeClr val="lt1"/>
                </a:solidFill>
                <a:latin typeface="Inter SemiBold"/>
                <a:ea typeface="Inter SemiBold"/>
                <a:cs typeface="Inter SemiBold"/>
                <a:sym typeface="Inter SemiBold"/>
              </a:rPr>
              <a:t>CSA STAR</a:t>
            </a:r>
            <a:endParaRPr sz="800">
              <a:solidFill>
                <a:schemeClr val="lt1"/>
              </a:solidFill>
              <a:latin typeface="Inter SemiBold"/>
              <a:ea typeface="Inter SemiBold"/>
              <a:cs typeface="Inter SemiBold"/>
              <a:sym typeface="Inter SemiBold"/>
            </a:endParaRPr>
          </a:p>
        </p:txBody>
      </p:sp>
      <p:sp>
        <p:nvSpPr>
          <p:cNvPr id="1587" name="Google Shape;1587;p290"/>
          <p:cNvSpPr txBox="1"/>
          <p:nvPr/>
        </p:nvSpPr>
        <p:spPr>
          <a:xfrm>
            <a:off x="4801796" y="2336209"/>
            <a:ext cx="822900" cy="215429"/>
          </a:xfrm>
          <a:prstGeom prst="rect">
            <a:avLst/>
          </a:prstGeom>
          <a:noFill/>
          <a:ln>
            <a:noFill/>
          </a:ln>
        </p:spPr>
        <p:txBody>
          <a:bodyPr spcFirstLastPara="1" wrap="square" lIns="45713" tIns="45713" rIns="45713" bIns="45713" anchor="t" anchorCtr="0">
            <a:spAutoFit/>
          </a:bodyPr>
          <a:lstStyle/>
          <a:p>
            <a:pPr algn="ctr"/>
            <a:r>
              <a:rPr lang="en" sz="800">
                <a:solidFill>
                  <a:schemeClr val="lt1"/>
                </a:solidFill>
                <a:latin typeface="Inter SemiBold"/>
                <a:ea typeface="Inter SemiBold"/>
                <a:cs typeface="Inter SemiBold"/>
                <a:sym typeface="Inter SemiBold"/>
              </a:rPr>
              <a:t>ISO/IEC 27001</a:t>
            </a:r>
            <a:endParaRPr sz="800">
              <a:solidFill>
                <a:schemeClr val="lt1"/>
              </a:solidFill>
              <a:latin typeface="Inter SemiBold"/>
              <a:ea typeface="Inter SemiBold"/>
              <a:cs typeface="Inter SemiBold"/>
              <a:sym typeface="Inter SemiBold"/>
            </a:endParaRPr>
          </a:p>
        </p:txBody>
      </p:sp>
      <p:sp>
        <p:nvSpPr>
          <p:cNvPr id="1588" name="Google Shape;1588;p290"/>
          <p:cNvSpPr txBox="1"/>
          <p:nvPr/>
        </p:nvSpPr>
        <p:spPr>
          <a:xfrm>
            <a:off x="6084288" y="2336209"/>
            <a:ext cx="822900" cy="215429"/>
          </a:xfrm>
          <a:prstGeom prst="rect">
            <a:avLst/>
          </a:prstGeom>
          <a:noFill/>
          <a:ln>
            <a:noFill/>
          </a:ln>
        </p:spPr>
        <p:txBody>
          <a:bodyPr spcFirstLastPara="1" wrap="square" lIns="45713" tIns="45713" rIns="45713" bIns="45713" anchor="t" anchorCtr="0">
            <a:spAutoFit/>
          </a:bodyPr>
          <a:lstStyle/>
          <a:p>
            <a:pPr algn="ctr"/>
            <a:r>
              <a:rPr lang="en" sz="800">
                <a:solidFill>
                  <a:schemeClr val="lt1"/>
                </a:solidFill>
                <a:latin typeface="Inter SemiBold"/>
                <a:ea typeface="Inter SemiBold"/>
                <a:cs typeface="Inter SemiBold"/>
                <a:sym typeface="Inter SemiBold"/>
              </a:rPr>
              <a:t>ISO/IEC 27017</a:t>
            </a:r>
            <a:endParaRPr sz="800">
              <a:solidFill>
                <a:schemeClr val="lt1"/>
              </a:solidFill>
              <a:latin typeface="Inter SemiBold"/>
              <a:ea typeface="Inter SemiBold"/>
              <a:cs typeface="Inter SemiBold"/>
              <a:sym typeface="Inter SemiBold"/>
            </a:endParaRPr>
          </a:p>
        </p:txBody>
      </p:sp>
      <p:sp>
        <p:nvSpPr>
          <p:cNvPr id="1589" name="Google Shape;1589;p290"/>
          <p:cNvSpPr txBox="1"/>
          <p:nvPr/>
        </p:nvSpPr>
        <p:spPr>
          <a:xfrm>
            <a:off x="7366779" y="2336209"/>
            <a:ext cx="822900" cy="215429"/>
          </a:xfrm>
          <a:prstGeom prst="rect">
            <a:avLst/>
          </a:prstGeom>
          <a:noFill/>
          <a:ln>
            <a:noFill/>
          </a:ln>
        </p:spPr>
        <p:txBody>
          <a:bodyPr spcFirstLastPara="1" wrap="square" lIns="45713" tIns="45713" rIns="45713" bIns="45713" anchor="t" anchorCtr="0">
            <a:spAutoFit/>
          </a:bodyPr>
          <a:lstStyle/>
          <a:p>
            <a:pPr algn="ctr"/>
            <a:r>
              <a:rPr lang="en" sz="800">
                <a:solidFill>
                  <a:schemeClr val="lt1"/>
                </a:solidFill>
                <a:latin typeface="Inter SemiBold"/>
                <a:ea typeface="Inter SemiBold"/>
                <a:cs typeface="Inter SemiBold"/>
                <a:sym typeface="Inter SemiBold"/>
              </a:rPr>
              <a:t>ISO/IEC 27018</a:t>
            </a:r>
            <a:endParaRPr sz="800">
              <a:solidFill>
                <a:schemeClr val="lt1"/>
              </a:solidFill>
              <a:latin typeface="Inter SemiBold"/>
              <a:ea typeface="Inter SemiBold"/>
              <a:cs typeface="Inter SemiBold"/>
              <a:sym typeface="Inter SemiBold"/>
            </a:endParaRPr>
          </a:p>
        </p:txBody>
      </p:sp>
      <p:pic>
        <p:nvPicPr>
          <p:cNvPr id="1590" name="Google Shape;1590;p290"/>
          <p:cNvPicPr preferRelativeResize="0"/>
          <p:nvPr/>
        </p:nvPicPr>
        <p:blipFill>
          <a:blip r:embed="rId3">
            <a:alphaModFix/>
          </a:blip>
          <a:stretch>
            <a:fillRect/>
          </a:stretch>
        </p:blipFill>
        <p:spPr>
          <a:xfrm>
            <a:off x="3342284" y="1576945"/>
            <a:ext cx="1176933" cy="513142"/>
          </a:xfrm>
          <a:prstGeom prst="rect">
            <a:avLst/>
          </a:prstGeom>
          <a:noFill/>
          <a:ln>
            <a:noFill/>
          </a:ln>
        </p:spPr>
      </p:pic>
      <p:pic>
        <p:nvPicPr>
          <p:cNvPr id="1591" name="Google Shape;1591;p290"/>
          <p:cNvPicPr preferRelativeResize="0"/>
          <p:nvPr/>
        </p:nvPicPr>
        <p:blipFill rotWithShape="1">
          <a:blip r:embed="rId4">
            <a:alphaModFix/>
          </a:blip>
          <a:srcRect l="52127" t="23981" r="15314" b="23986"/>
          <a:stretch/>
        </p:blipFill>
        <p:spPr>
          <a:xfrm>
            <a:off x="1664117" y="3165416"/>
            <a:ext cx="685800" cy="685800"/>
          </a:xfrm>
          <a:prstGeom prst="ellipse">
            <a:avLst/>
          </a:prstGeom>
          <a:noFill/>
          <a:ln>
            <a:noFill/>
          </a:ln>
        </p:spPr>
      </p:pic>
      <p:pic>
        <p:nvPicPr>
          <p:cNvPr id="1592" name="Google Shape;1592;p290"/>
          <p:cNvPicPr preferRelativeResize="0"/>
          <p:nvPr/>
        </p:nvPicPr>
        <p:blipFill rotWithShape="1">
          <a:blip r:embed="rId5">
            <a:alphaModFix/>
          </a:blip>
          <a:srcRect l="15743" r="18605"/>
          <a:stretch/>
        </p:blipFill>
        <p:spPr>
          <a:xfrm>
            <a:off x="5470338" y="3160000"/>
            <a:ext cx="768300" cy="700763"/>
          </a:xfrm>
          <a:prstGeom prst="rect">
            <a:avLst/>
          </a:prstGeom>
          <a:noFill/>
          <a:ln>
            <a:noFill/>
          </a:ln>
        </p:spPr>
      </p:pic>
      <p:pic>
        <p:nvPicPr>
          <p:cNvPr id="1593" name="Google Shape;1593;p290"/>
          <p:cNvPicPr preferRelativeResize="0"/>
          <p:nvPr/>
        </p:nvPicPr>
        <p:blipFill>
          <a:blip r:embed="rId6">
            <a:alphaModFix/>
          </a:blip>
          <a:stretch>
            <a:fillRect/>
          </a:stretch>
        </p:blipFill>
        <p:spPr>
          <a:xfrm>
            <a:off x="7390722" y="1446011"/>
            <a:ext cx="775008" cy="775010"/>
          </a:xfrm>
          <a:prstGeom prst="rect">
            <a:avLst/>
          </a:prstGeom>
          <a:noFill/>
          <a:ln>
            <a:noFill/>
          </a:ln>
        </p:spPr>
      </p:pic>
      <p:pic>
        <p:nvPicPr>
          <p:cNvPr id="1594" name="Google Shape;1594;p290"/>
          <p:cNvPicPr preferRelativeResize="0"/>
          <p:nvPr/>
        </p:nvPicPr>
        <p:blipFill>
          <a:blip r:embed="rId7">
            <a:alphaModFix/>
          </a:blip>
          <a:stretch>
            <a:fillRect/>
          </a:stretch>
        </p:blipFill>
        <p:spPr>
          <a:xfrm>
            <a:off x="6108233" y="1446011"/>
            <a:ext cx="775010" cy="775010"/>
          </a:xfrm>
          <a:prstGeom prst="rect">
            <a:avLst/>
          </a:prstGeom>
          <a:noFill/>
          <a:ln>
            <a:noFill/>
          </a:ln>
        </p:spPr>
      </p:pic>
      <p:pic>
        <p:nvPicPr>
          <p:cNvPr id="1595" name="Google Shape;1595;p290"/>
          <p:cNvPicPr preferRelativeResize="0"/>
          <p:nvPr/>
        </p:nvPicPr>
        <p:blipFill>
          <a:blip r:embed="rId8">
            <a:alphaModFix/>
          </a:blip>
          <a:stretch>
            <a:fillRect/>
          </a:stretch>
        </p:blipFill>
        <p:spPr>
          <a:xfrm>
            <a:off x="4825741" y="1446011"/>
            <a:ext cx="775010" cy="775010"/>
          </a:xfrm>
          <a:prstGeom prst="rect">
            <a:avLst/>
          </a:prstGeom>
          <a:noFill/>
          <a:ln>
            <a:noFill/>
          </a:ln>
        </p:spPr>
      </p:pic>
      <p:pic>
        <p:nvPicPr>
          <p:cNvPr id="1596" name="Google Shape;1596;p290"/>
          <p:cNvPicPr preferRelativeResize="0"/>
          <p:nvPr/>
        </p:nvPicPr>
        <p:blipFill>
          <a:blip r:embed="rId9">
            <a:alphaModFix/>
          </a:blip>
          <a:stretch>
            <a:fillRect/>
          </a:stretch>
        </p:blipFill>
        <p:spPr>
          <a:xfrm>
            <a:off x="2178443" y="1368466"/>
            <a:ext cx="939648" cy="911050"/>
          </a:xfrm>
          <a:prstGeom prst="rect">
            <a:avLst/>
          </a:prstGeom>
          <a:noFill/>
          <a:ln>
            <a:noFill/>
          </a:ln>
        </p:spPr>
      </p:pic>
      <p:pic>
        <p:nvPicPr>
          <p:cNvPr id="1597" name="Google Shape;1597;p290"/>
          <p:cNvPicPr preferRelativeResize="0"/>
          <p:nvPr/>
        </p:nvPicPr>
        <p:blipFill>
          <a:blip r:embed="rId10">
            <a:alphaModFix/>
          </a:blip>
          <a:stretch>
            <a:fillRect/>
          </a:stretch>
        </p:blipFill>
        <p:spPr>
          <a:xfrm>
            <a:off x="999849" y="1492191"/>
            <a:ext cx="682650" cy="682650"/>
          </a:xfrm>
          <a:prstGeom prst="rect">
            <a:avLst/>
          </a:prstGeom>
          <a:noFill/>
          <a:ln>
            <a:noFill/>
          </a:ln>
        </p:spPr>
      </p:pic>
      <p:sp>
        <p:nvSpPr>
          <p:cNvPr id="1598" name="Google Shape;1598;p290"/>
          <p:cNvSpPr txBox="1"/>
          <p:nvPr/>
        </p:nvSpPr>
        <p:spPr>
          <a:xfrm>
            <a:off x="1595567" y="4012609"/>
            <a:ext cx="822900" cy="215429"/>
          </a:xfrm>
          <a:prstGeom prst="rect">
            <a:avLst/>
          </a:prstGeom>
          <a:noFill/>
          <a:ln>
            <a:noFill/>
          </a:ln>
        </p:spPr>
        <p:txBody>
          <a:bodyPr spcFirstLastPara="1" wrap="square" lIns="45713" tIns="45713" rIns="45713" bIns="45713" anchor="t" anchorCtr="0">
            <a:spAutoFit/>
          </a:bodyPr>
          <a:lstStyle/>
          <a:p>
            <a:pPr algn="ctr"/>
            <a:r>
              <a:rPr lang="en" sz="800">
                <a:solidFill>
                  <a:schemeClr val="lt1"/>
                </a:solidFill>
                <a:latin typeface="Inter SemiBold"/>
                <a:ea typeface="Inter SemiBold"/>
                <a:cs typeface="Inter SemiBold"/>
                <a:sym typeface="Inter SemiBold"/>
              </a:rPr>
              <a:t>SOC 2</a:t>
            </a:r>
            <a:endParaRPr sz="800">
              <a:solidFill>
                <a:schemeClr val="lt1"/>
              </a:solidFill>
              <a:latin typeface="Inter SemiBold"/>
              <a:ea typeface="Inter SemiBold"/>
              <a:cs typeface="Inter SemiBold"/>
              <a:sym typeface="Inter SemiBold"/>
            </a:endParaRPr>
          </a:p>
        </p:txBody>
      </p:sp>
      <p:sp>
        <p:nvSpPr>
          <p:cNvPr id="1599" name="Google Shape;1599;p290"/>
          <p:cNvSpPr txBox="1"/>
          <p:nvPr/>
        </p:nvSpPr>
        <p:spPr>
          <a:xfrm>
            <a:off x="2878059" y="4012609"/>
            <a:ext cx="822900" cy="215429"/>
          </a:xfrm>
          <a:prstGeom prst="rect">
            <a:avLst/>
          </a:prstGeom>
          <a:noFill/>
          <a:ln>
            <a:noFill/>
          </a:ln>
        </p:spPr>
        <p:txBody>
          <a:bodyPr spcFirstLastPara="1" wrap="square" lIns="45713" tIns="45713" rIns="45713" bIns="45713" anchor="t" anchorCtr="0">
            <a:spAutoFit/>
          </a:bodyPr>
          <a:lstStyle/>
          <a:p>
            <a:pPr algn="ctr"/>
            <a:r>
              <a:rPr lang="en" sz="800">
                <a:solidFill>
                  <a:schemeClr val="lt1"/>
                </a:solidFill>
                <a:latin typeface="Inter SemiBold"/>
                <a:ea typeface="Inter SemiBold"/>
                <a:cs typeface="Inter SemiBold"/>
                <a:sym typeface="Inter SemiBold"/>
              </a:rPr>
              <a:t>SOC 3</a:t>
            </a:r>
            <a:endParaRPr sz="800">
              <a:solidFill>
                <a:schemeClr val="lt1"/>
              </a:solidFill>
              <a:latin typeface="Inter SemiBold"/>
              <a:ea typeface="Inter SemiBold"/>
              <a:cs typeface="Inter SemiBold"/>
              <a:sym typeface="Inter SemiBold"/>
            </a:endParaRPr>
          </a:p>
        </p:txBody>
      </p:sp>
      <p:sp>
        <p:nvSpPr>
          <p:cNvPr id="1600" name="Google Shape;1600;p290"/>
          <p:cNvSpPr txBox="1"/>
          <p:nvPr/>
        </p:nvSpPr>
        <p:spPr>
          <a:xfrm>
            <a:off x="4160550" y="4012609"/>
            <a:ext cx="822900" cy="215429"/>
          </a:xfrm>
          <a:prstGeom prst="rect">
            <a:avLst/>
          </a:prstGeom>
          <a:noFill/>
          <a:ln>
            <a:noFill/>
          </a:ln>
        </p:spPr>
        <p:txBody>
          <a:bodyPr spcFirstLastPara="1" wrap="square" lIns="45713" tIns="45713" rIns="45713" bIns="45713" anchor="t" anchorCtr="0">
            <a:spAutoFit/>
          </a:bodyPr>
          <a:lstStyle/>
          <a:p>
            <a:pPr algn="ctr"/>
            <a:r>
              <a:rPr lang="en" sz="800">
                <a:solidFill>
                  <a:schemeClr val="lt1"/>
                </a:solidFill>
                <a:latin typeface="Inter SemiBold"/>
                <a:ea typeface="Inter SemiBold"/>
                <a:cs typeface="Inter SemiBold"/>
                <a:sym typeface="Inter SemiBold"/>
              </a:rPr>
              <a:t>TISAX</a:t>
            </a:r>
            <a:endParaRPr sz="800">
              <a:solidFill>
                <a:schemeClr val="lt1"/>
              </a:solidFill>
              <a:latin typeface="Inter SemiBold"/>
              <a:ea typeface="Inter SemiBold"/>
              <a:cs typeface="Inter SemiBold"/>
              <a:sym typeface="Inter SemiBold"/>
            </a:endParaRPr>
          </a:p>
        </p:txBody>
      </p:sp>
      <p:sp>
        <p:nvSpPr>
          <p:cNvPr id="1601" name="Google Shape;1601;p290"/>
          <p:cNvSpPr txBox="1"/>
          <p:nvPr/>
        </p:nvSpPr>
        <p:spPr>
          <a:xfrm>
            <a:off x="5443038" y="4012609"/>
            <a:ext cx="822900" cy="215429"/>
          </a:xfrm>
          <a:prstGeom prst="rect">
            <a:avLst/>
          </a:prstGeom>
          <a:noFill/>
          <a:ln>
            <a:noFill/>
          </a:ln>
        </p:spPr>
        <p:txBody>
          <a:bodyPr spcFirstLastPara="1" wrap="square" lIns="45713" tIns="45713" rIns="45713" bIns="45713" anchor="t" anchorCtr="0">
            <a:spAutoFit/>
          </a:bodyPr>
          <a:lstStyle/>
          <a:p>
            <a:pPr algn="ctr"/>
            <a:r>
              <a:rPr lang="en" sz="800">
                <a:solidFill>
                  <a:schemeClr val="lt1"/>
                </a:solidFill>
                <a:latin typeface="Inter SemiBold"/>
                <a:ea typeface="Inter SemiBold"/>
                <a:cs typeface="Inter SemiBold"/>
                <a:sym typeface="Inter SemiBold"/>
              </a:rPr>
              <a:t>HIPAA</a:t>
            </a:r>
            <a:endParaRPr sz="800">
              <a:solidFill>
                <a:schemeClr val="lt1"/>
              </a:solidFill>
              <a:latin typeface="Inter SemiBold"/>
              <a:ea typeface="Inter SemiBold"/>
              <a:cs typeface="Inter SemiBold"/>
              <a:sym typeface="Inter SemiBold"/>
            </a:endParaRPr>
          </a:p>
        </p:txBody>
      </p:sp>
      <p:sp>
        <p:nvSpPr>
          <p:cNvPr id="1602" name="Google Shape;1602;p290"/>
          <p:cNvSpPr txBox="1"/>
          <p:nvPr/>
        </p:nvSpPr>
        <p:spPr>
          <a:xfrm>
            <a:off x="6727296" y="4012609"/>
            <a:ext cx="822900" cy="215429"/>
          </a:xfrm>
          <a:prstGeom prst="rect">
            <a:avLst/>
          </a:prstGeom>
          <a:noFill/>
          <a:ln>
            <a:noFill/>
          </a:ln>
        </p:spPr>
        <p:txBody>
          <a:bodyPr spcFirstLastPara="1" wrap="square" lIns="45713" tIns="45713" rIns="45713" bIns="45713" anchor="t" anchorCtr="0">
            <a:spAutoFit/>
          </a:bodyPr>
          <a:lstStyle/>
          <a:p>
            <a:pPr algn="ctr"/>
            <a:r>
              <a:rPr lang="en" sz="800">
                <a:solidFill>
                  <a:schemeClr val="lt1"/>
                </a:solidFill>
                <a:latin typeface="Inter SemiBold"/>
                <a:ea typeface="Inter SemiBold"/>
                <a:cs typeface="Inter SemiBold"/>
                <a:sym typeface="Inter SemiBold"/>
              </a:rPr>
              <a:t>CyberGRX</a:t>
            </a:r>
            <a:endParaRPr sz="800">
              <a:solidFill>
                <a:schemeClr val="lt1"/>
              </a:solidFill>
              <a:latin typeface="Inter SemiBold"/>
              <a:ea typeface="Inter SemiBold"/>
              <a:cs typeface="Inter SemiBold"/>
              <a:sym typeface="Inter SemiBold"/>
            </a:endParaRPr>
          </a:p>
        </p:txBody>
      </p:sp>
      <p:pic>
        <p:nvPicPr>
          <p:cNvPr id="1603" name="Google Shape;1603;p290"/>
          <p:cNvPicPr preferRelativeResize="0"/>
          <p:nvPr/>
        </p:nvPicPr>
        <p:blipFill rotWithShape="1">
          <a:blip r:embed="rId4">
            <a:alphaModFix/>
          </a:blip>
          <a:srcRect l="52127" t="23981" r="15314" b="23986"/>
          <a:stretch/>
        </p:blipFill>
        <p:spPr>
          <a:xfrm>
            <a:off x="2946609" y="3165416"/>
            <a:ext cx="685800" cy="685800"/>
          </a:xfrm>
          <a:prstGeom prst="ellipse">
            <a:avLst/>
          </a:prstGeom>
          <a:noFill/>
          <a:ln>
            <a:noFill/>
          </a:ln>
        </p:spPr>
      </p:pic>
      <p:grpSp>
        <p:nvGrpSpPr>
          <p:cNvPr id="1604" name="Google Shape;1604;p290"/>
          <p:cNvGrpSpPr/>
          <p:nvPr/>
        </p:nvGrpSpPr>
        <p:grpSpPr>
          <a:xfrm>
            <a:off x="4078194" y="3331671"/>
            <a:ext cx="987613" cy="357421"/>
            <a:chOff x="8696974" y="8235823"/>
            <a:chExt cx="5617822" cy="2038325"/>
          </a:xfrm>
        </p:grpSpPr>
        <p:pic>
          <p:nvPicPr>
            <p:cNvPr id="1605" name="Google Shape;1605;p290"/>
            <p:cNvPicPr preferRelativeResize="0"/>
            <p:nvPr/>
          </p:nvPicPr>
          <p:blipFill>
            <a:blip r:embed="rId11">
              <a:alphaModFix/>
            </a:blip>
            <a:stretch>
              <a:fillRect/>
            </a:stretch>
          </p:blipFill>
          <p:spPr>
            <a:xfrm>
              <a:off x="8696974" y="8235823"/>
              <a:ext cx="5617822" cy="2038325"/>
            </a:xfrm>
            <a:prstGeom prst="rect">
              <a:avLst/>
            </a:prstGeom>
            <a:noFill/>
            <a:ln>
              <a:noFill/>
            </a:ln>
          </p:spPr>
        </p:pic>
        <p:pic>
          <p:nvPicPr>
            <p:cNvPr id="1606" name="Google Shape;1606;p290"/>
            <p:cNvPicPr preferRelativeResize="0"/>
            <p:nvPr/>
          </p:nvPicPr>
          <p:blipFill rotWithShape="1">
            <a:blip r:embed="rId12">
              <a:alphaModFix/>
            </a:blip>
            <a:srcRect l="21537" r="65423" b="65307"/>
            <a:stretch/>
          </p:blipFill>
          <p:spPr>
            <a:xfrm>
              <a:off x="9908678" y="8236725"/>
              <a:ext cx="732600" cy="707100"/>
            </a:xfrm>
            <a:prstGeom prst="ellipse">
              <a:avLst/>
            </a:prstGeom>
            <a:noFill/>
            <a:ln>
              <a:noFill/>
            </a:ln>
          </p:spPr>
        </p:pic>
      </p:grpSp>
      <p:pic>
        <p:nvPicPr>
          <p:cNvPr id="1607" name="Google Shape;1607;p290"/>
          <p:cNvPicPr preferRelativeResize="0"/>
          <p:nvPr/>
        </p:nvPicPr>
        <p:blipFill>
          <a:blip r:embed="rId13">
            <a:alphaModFix/>
          </a:blip>
          <a:stretch>
            <a:fillRect/>
          </a:stretch>
        </p:blipFill>
        <p:spPr>
          <a:xfrm>
            <a:off x="6644971" y="3218818"/>
            <a:ext cx="987551" cy="583126"/>
          </a:xfrm>
          <a:prstGeom prst="rect">
            <a:avLst/>
          </a:prstGeom>
          <a:noFill/>
          <a:ln>
            <a:noFill/>
          </a:ln>
        </p:spPr>
      </p:pic>
    </p:spTree>
    <p:extLst>
      <p:ext uri="{BB962C8B-B14F-4D97-AF65-F5344CB8AC3E}">
        <p14:creationId xmlns:p14="http://schemas.microsoft.com/office/powerpoint/2010/main" val="3355777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62"/>
        <p:cNvGrpSpPr/>
        <p:nvPr/>
      </p:nvGrpSpPr>
      <p:grpSpPr>
        <a:xfrm>
          <a:off x="0" y="0"/>
          <a:ext cx="0" cy="0"/>
          <a:chOff x="0" y="0"/>
          <a:chExt cx="0" cy="0"/>
        </a:xfrm>
      </p:grpSpPr>
      <p:sp>
        <p:nvSpPr>
          <p:cNvPr id="1263" name="Google Shape;1263;p36"/>
          <p:cNvSpPr txBox="1"/>
          <p:nvPr/>
        </p:nvSpPr>
        <p:spPr>
          <a:xfrm>
            <a:off x="2746950" y="268675"/>
            <a:ext cx="3650100" cy="59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353740"/>
              </a:buClr>
              <a:buSzPts val="1200"/>
              <a:buFont typeface="Arial"/>
              <a:buNone/>
            </a:pPr>
            <a:r>
              <a:rPr lang="en" sz="2400" b="1" i="0" u="none" strike="noStrike" cap="none" dirty="0">
                <a:solidFill>
                  <a:schemeClr val="lt1"/>
                </a:solidFill>
                <a:latin typeface="Inter"/>
                <a:ea typeface="Inter"/>
                <a:cs typeface="Inter"/>
                <a:sym typeface="Inter"/>
              </a:rPr>
              <a:t>Elastic Deployments</a:t>
            </a:r>
            <a:endParaRPr sz="2400" b="0" i="0" u="none" strike="noStrike" cap="none" dirty="0">
              <a:solidFill>
                <a:schemeClr val="lt1"/>
              </a:solidFill>
              <a:latin typeface="Open Sans"/>
              <a:ea typeface="Open Sans"/>
              <a:cs typeface="Open Sans"/>
              <a:sym typeface="Open Sans"/>
            </a:endParaRPr>
          </a:p>
        </p:txBody>
      </p:sp>
      <p:cxnSp>
        <p:nvCxnSpPr>
          <p:cNvPr id="1264" name="Google Shape;1264;p36"/>
          <p:cNvCxnSpPr/>
          <p:nvPr/>
        </p:nvCxnSpPr>
        <p:spPr>
          <a:xfrm>
            <a:off x="4203750" y="728525"/>
            <a:ext cx="736500" cy="0"/>
          </a:xfrm>
          <a:prstGeom prst="straightConnector1">
            <a:avLst/>
          </a:prstGeom>
          <a:noFill/>
          <a:ln w="28575" cap="flat" cmpd="sng">
            <a:solidFill>
              <a:schemeClr val="accent1"/>
            </a:solidFill>
            <a:prstDash val="solid"/>
            <a:round/>
            <a:headEnd type="none" w="sm" len="sm"/>
            <a:tailEnd type="none" w="sm" len="sm"/>
          </a:ln>
        </p:spPr>
      </p:cxnSp>
      <p:cxnSp>
        <p:nvCxnSpPr>
          <p:cNvPr id="1265" name="Google Shape;1265;p36"/>
          <p:cNvCxnSpPr/>
          <p:nvPr/>
        </p:nvCxnSpPr>
        <p:spPr>
          <a:xfrm rot="10800000">
            <a:off x="1060550" y="2466875"/>
            <a:ext cx="2060400" cy="0"/>
          </a:xfrm>
          <a:prstGeom prst="straightConnector1">
            <a:avLst/>
          </a:prstGeom>
          <a:noFill/>
          <a:ln w="12700" cap="flat" cmpd="sng">
            <a:solidFill>
              <a:srgbClr val="999999"/>
            </a:solidFill>
            <a:prstDash val="dot"/>
            <a:round/>
            <a:headEnd type="none" w="sm" len="sm"/>
            <a:tailEnd type="none" w="sm" len="sm"/>
          </a:ln>
        </p:spPr>
      </p:cxnSp>
      <p:sp>
        <p:nvSpPr>
          <p:cNvPr id="1266" name="Google Shape;1266;p36"/>
          <p:cNvSpPr txBox="1"/>
          <p:nvPr/>
        </p:nvSpPr>
        <p:spPr>
          <a:xfrm>
            <a:off x="6406557" y="1992378"/>
            <a:ext cx="1381200" cy="222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353740"/>
              </a:buClr>
              <a:buSzPts val="900"/>
              <a:buFont typeface="Arial"/>
              <a:buNone/>
            </a:pPr>
            <a:r>
              <a:rPr lang="en" sz="900" b="1" i="0" u="none" strike="noStrike" cap="none">
                <a:solidFill>
                  <a:schemeClr val="lt1"/>
                </a:solidFill>
                <a:latin typeface="Open Sans"/>
                <a:ea typeface="Open Sans"/>
                <a:cs typeface="Open Sans"/>
                <a:sym typeface="Open Sans"/>
              </a:rPr>
              <a:t>Elastic Cloud </a:t>
            </a:r>
            <a:endParaRPr sz="900" b="1" i="0" u="none" strike="noStrike" cap="none">
              <a:solidFill>
                <a:schemeClr val="lt1"/>
              </a:solidFill>
              <a:latin typeface="Open Sans"/>
              <a:ea typeface="Open Sans"/>
              <a:cs typeface="Open Sans"/>
              <a:sym typeface="Open Sans"/>
            </a:endParaRPr>
          </a:p>
          <a:p>
            <a:pPr marL="0" marR="0" lvl="0" indent="0" algn="ctr" rtl="0">
              <a:lnSpc>
                <a:spcPct val="100000"/>
              </a:lnSpc>
              <a:spcBef>
                <a:spcPts val="0"/>
              </a:spcBef>
              <a:spcAft>
                <a:spcPts val="0"/>
              </a:spcAft>
              <a:buClr>
                <a:srgbClr val="353740"/>
              </a:buClr>
              <a:buSzPts val="900"/>
              <a:buFont typeface="Arial"/>
              <a:buNone/>
            </a:pPr>
            <a:r>
              <a:rPr lang="en" sz="900" b="1" i="0" u="none" strike="noStrike" cap="none">
                <a:solidFill>
                  <a:schemeClr val="lt1"/>
                </a:solidFill>
                <a:latin typeface="Open Sans"/>
                <a:ea typeface="Open Sans"/>
                <a:cs typeface="Open Sans"/>
                <a:sym typeface="Open Sans"/>
              </a:rPr>
              <a:t>on Kubernetes</a:t>
            </a:r>
            <a:endParaRPr sz="900" b="1" i="0" u="none" strike="noStrike" cap="none">
              <a:solidFill>
                <a:schemeClr val="lt1"/>
              </a:solidFill>
              <a:latin typeface="Open Sans"/>
              <a:ea typeface="Open Sans"/>
              <a:cs typeface="Open Sans"/>
              <a:sym typeface="Open Sans"/>
            </a:endParaRPr>
          </a:p>
        </p:txBody>
      </p:sp>
      <p:sp>
        <p:nvSpPr>
          <p:cNvPr id="1267" name="Google Shape;1267;p36"/>
          <p:cNvSpPr txBox="1"/>
          <p:nvPr/>
        </p:nvSpPr>
        <p:spPr>
          <a:xfrm>
            <a:off x="916113" y="1985775"/>
            <a:ext cx="2151600" cy="323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353740"/>
              </a:buClr>
              <a:buSzPts val="900"/>
              <a:buFont typeface="Arial"/>
              <a:buNone/>
            </a:pPr>
            <a:r>
              <a:rPr lang="en" sz="1200" b="1" i="0" u="none" strike="noStrike" cap="none">
                <a:solidFill>
                  <a:schemeClr val="lt1"/>
                </a:solidFill>
                <a:latin typeface="Inter"/>
                <a:ea typeface="Inter"/>
                <a:cs typeface="Inter"/>
                <a:sym typeface="Inter"/>
              </a:rPr>
              <a:t>Elastic Cloud</a:t>
            </a:r>
            <a:endParaRPr sz="1200" b="1" i="0" u="none" strike="noStrike" cap="none">
              <a:solidFill>
                <a:schemeClr val="lt1"/>
              </a:solidFill>
              <a:latin typeface="Inter"/>
              <a:ea typeface="Inter"/>
              <a:cs typeface="Inter"/>
              <a:sym typeface="Inter"/>
            </a:endParaRPr>
          </a:p>
        </p:txBody>
      </p:sp>
      <p:sp>
        <p:nvSpPr>
          <p:cNvPr id="1268" name="Google Shape;1268;p36"/>
          <p:cNvSpPr txBox="1"/>
          <p:nvPr/>
        </p:nvSpPr>
        <p:spPr>
          <a:xfrm>
            <a:off x="5079714" y="1992365"/>
            <a:ext cx="1331700" cy="222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353740"/>
              </a:buClr>
              <a:buSzPts val="900"/>
              <a:buFont typeface="Arial"/>
              <a:buNone/>
            </a:pPr>
            <a:r>
              <a:rPr lang="en" sz="900" b="1" i="0" u="none" strike="noStrike" cap="none">
                <a:solidFill>
                  <a:schemeClr val="lt1"/>
                </a:solidFill>
                <a:latin typeface="Open Sans"/>
                <a:ea typeface="Open Sans"/>
                <a:cs typeface="Open Sans"/>
                <a:sym typeface="Open Sans"/>
              </a:rPr>
              <a:t>Elastic Cloud </a:t>
            </a:r>
            <a:endParaRPr sz="900" b="1" i="0" u="none" strike="noStrike" cap="none">
              <a:solidFill>
                <a:schemeClr val="lt1"/>
              </a:solidFill>
              <a:latin typeface="Open Sans"/>
              <a:ea typeface="Open Sans"/>
              <a:cs typeface="Open Sans"/>
              <a:sym typeface="Open Sans"/>
            </a:endParaRPr>
          </a:p>
          <a:p>
            <a:pPr marL="0" marR="0" lvl="0" indent="0" algn="ctr" rtl="0">
              <a:lnSpc>
                <a:spcPct val="100000"/>
              </a:lnSpc>
              <a:spcBef>
                <a:spcPts val="0"/>
              </a:spcBef>
              <a:spcAft>
                <a:spcPts val="0"/>
              </a:spcAft>
              <a:buClr>
                <a:srgbClr val="353740"/>
              </a:buClr>
              <a:buSzPts val="900"/>
              <a:buFont typeface="Arial"/>
              <a:buNone/>
            </a:pPr>
            <a:r>
              <a:rPr lang="en" sz="900" b="1" i="0" u="none" strike="noStrike" cap="none">
                <a:solidFill>
                  <a:schemeClr val="lt1"/>
                </a:solidFill>
                <a:latin typeface="Open Sans"/>
                <a:ea typeface="Open Sans"/>
                <a:cs typeface="Open Sans"/>
                <a:sym typeface="Open Sans"/>
              </a:rPr>
              <a:t>Enterprise</a:t>
            </a:r>
            <a:endParaRPr sz="900" b="1" i="0" u="none" strike="noStrike" cap="none">
              <a:solidFill>
                <a:schemeClr val="lt1"/>
              </a:solidFill>
              <a:latin typeface="Open Sans"/>
              <a:ea typeface="Open Sans"/>
              <a:cs typeface="Open Sans"/>
              <a:sym typeface="Open Sans"/>
            </a:endParaRPr>
          </a:p>
        </p:txBody>
      </p:sp>
      <p:pic>
        <p:nvPicPr>
          <p:cNvPr id="1269" name="Google Shape;1269;p36" descr="logo-elastic-cloud-color.png"/>
          <p:cNvPicPr preferRelativeResize="0"/>
          <p:nvPr/>
        </p:nvPicPr>
        <p:blipFill rotWithShape="1">
          <a:blip r:embed="rId3">
            <a:alphaModFix/>
          </a:blip>
          <a:srcRect/>
          <a:stretch/>
        </p:blipFill>
        <p:spPr>
          <a:xfrm>
            <a:off x="1780150" y="1492025"/>
            <a:ext cx="315925" cy="357200"/>
          </a:xfrm>
          <a:prstGeom prst="rect">
            <a:avLst/>
          </a:prstGeom>
          <a:noFill/>
          <a:ln>
            <a:noFill/>
          </a:ln>
        </p:spPr>
      </p:pic>
      <p:pic>
        <p:nvPicPr>
          <p:cNvPr id="1270" name="Google Shape;1270;p36" descr="logo-elastic-cloud-enterprise-color.png"/>
          <p:cNvPicPr preferRelativeResize="0"/>
          <p:nvPr/>
        </p:nvPicPr>
        <p:blipFill rotWithShape="1">
          <a:blip r:embed="rId4">
            <a:alphaModFix/>
          </a:blip>
          <a:srcRect/>
          <a:stretch/>
        </p:blipFill>
        <p:spPr>
          <a:xfrm>
            <a:off x="5564247" y="1425710"/>
            <a:ext cx="362722" cy="410143"/>
          </a:xfrm>
          <a:prstGeom prst="rect">
            <a:avLst/>
          </a:prstGeom>
          <a:noFill/>
          <a:ln>
            <a:noFill/>
          </a:ln>
        </p:spPr>
      </p:pic>
      <p:pic>
        <p:nvPicPr>
          <p:cNvPr id="1271" name="Google Shape;1271;p36" descr="elastic-cloud-kubernetes-color.png"/>
          <p:cNvPicPr preferRelativeResize="0"/>
          <p:nvPr/>
        </p:nvPicPr>
        <p:blipFill rotWithShape="1">
          <a:blip r:embed="rId5">
            <a:alphaModFix/>
          </a:blip>
          <a:srcRect/>
          <a:stretch/>
        </p:blipFill>
        <p:spPr>
          <a:xfrm>
            <a:off x="6865619" y="1377250"/>
            <a:ext cx="462721" cy="507089"/>
          </a:xfrm>
          <a:prstGeom prst="rect">
            <a:avLst/>
          </a:prstGeom>
          <a:noFill/>
          <a:ln>
            <a:noFill/>
          </a:ln>
        </p:spPr>
      </p:pic>
      <p:sp>
        <p:nvSpPr>
          <p:cNvPr id="1272" name="Google Shape;1272;p36"/>
          <p:cNvSpPr txBox="1"/>
          <p:nvPr/>
        </p:nvSpPr>
        <p:spPr>
          <a:xfrm>
            <a:off x="1206063" y="2680350"/>
            <a:ext cx="1571700" cy="492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353740"/>
              </a:buClr>
              <a:buSzPts val="900"/>
              <a:buFont typeface="Arial"/>
              <a:buNone/>
            </a:pPr>
            <a:r>
              <a:rPr lang="en" sz="1200" b="1" i="0" u="none" strike="noStrike" cap="none">
                <a:solidFill>
                  <a:schemeClr val="lt1"/>
                </a:solidFill>
                <a:latin typeface="Open Sans"/>
                <a:ea typeface="Open Sans"/>
                <a:cs typeface="Open Sans"/>
                <a:sym typeface="Open Sans"/>
              </a:rPr>
              <a:t>Across </a:t>
            </a:r>
            <a:r>
              <a:rPr lang="en" sz="1200" b="1" i="0" u="none" strike="noStrike" cap="none">
                <a:solidFill>
                  <a:schemeClr val="accent6"/>
                </a:solidFill>
                <a:latin typeface="Open Sans"/>
                <a:ea typeface="Open Sans"/>
                <a:cs typeface="Open Sans"/>
                <a:sym typeface="Open Sans"/>
              </a:rPr>
              <a:t>AWS, GCP, Azure</a:t>
            </a:r>
            <a:r>
              <a:rPr lang="en" sz="1200" b="1" i="0" u="none" strike="noStrike" cap="none">
                <a:solidFill>
                  <a:schemeClr val="lt1"/>
                </a:solidFill>
                <a:latin typeface="Open Sans"/>
                <a:ea typeface="Open Sans"/>
                <a:cs typeface="Open Sans"/>
                <a:sym typeface="Open Sans"/>
              </a:rPr>
              <a:t> Regions worldwide</a:t>
            </a:r>
            <a:endParaRPr sz="1200" b="1" i="0" u="none" strike="noStrike" cap="none">
              <a:solidFill>
                <a:schemeClr val="lt1"/>
              </a:solidFill>
              <a:latin typeface="Open Sans"/>
              <a:ea typeface="Open Sans"/>
              <a:cs typeface="Open Sans"/>
              <a:sym typeface="Open Sans"/>
            </a:endParaRPr>
          </a:p>
        </p:txBody>
      </p:sp>
      <p:sp>
        <p:nvSpPr>
          <p:cNvPr id="1273" name="Google Shape;1273;p36"/>
          <p:cNvSpPr txBox="1"/>
          <p:nvPr/>
        </p:nvSpPr>
        <p:spPr>
          <a:xfrm>
            <a:off x="1289763" y="1052000"/>
            <a:ext cx="1331700" cy="153000"/>
          </a:xfrm>
          <a:prstGeom prst="rect">
            <a:avLst/>
          </a:prstGeom>
          <a:noFill/>
          <a:ln>
            <a:noFill/>
          </a:ln>
        </p:spPr>
        <p:txBody>
          <a:bodyPr spcFirstLastPara="1" wrap="square" lIns="0" tIns="0" rIns="0" bIns="0" anchor="t" anchorCtr="0">
            <a:noAutofit/>
          </a:bodyPr>
          <a:lstStyle/>
          <a:p>
            <a:pPr marL="0" marR="0" lvl="0" indent="0" algn="ctr" rtl="0">
              <a:lnSpc>
                <a:spcPct val="80000"/>
              </a:lnSpc>
              <a:spcBef>
                <a:spcPts val="0"/>
              </a:spcBef>
              <a:spcAft>
                <a:spcPts val="0"/>
              </a:spcAft>
              <a:buClr>
                <a:srgbClr val="353740"/>
              </a:buClr>
              <a:buSzPts val="1000"/>
              <a:buFont typeface="Arial"/>
              <a:buNone/>
            </a:pPr>
            <a:r>
              <a:rPr lang="en" sz="1600" b="1" i="0" u="none" strike="noStrike" cap="none">
                <a:solidFill>
                  <a:schemeClr val="lt1"/>
                </a:solidFill>
                <a:latin typeface="Inter"/>
                <a:ea typeface="Inter"/>
                <a:cs typeface="Inter"/>
                <a:sym typeface="Inter"/>
              </a:rPr>
              <a:t>SaaS</a:t>
            </a:r>
            <a:endParaRPr sz="1600" b="1" i="0" u="none" strike="noStrike" cap="none">
              <a:solidFill>
                <a:schemeClr val="lt1"/>
              </a:solidFill>
              <a:latin typeface="Inter"/>
              <a:ea typeface="Inter"/>
              <a:cs typeface="Inter"/>
              <a:sym typeface="Inter"/>
            </a:endParaRPr>
          </a:p>
          <a:p>
            <a:pPr marL="0" marR="0" lvl="0" indent="0" algn="ctr" rtl="0">
              <a:lnSpc>
                <a:spcPct val="80000"/>
              </a:lnSpc>
              <a:spcBef>
                <a:spcPts val="0"/>
              </a:spcBef>
              <a:spcAft>
                <a:spcPts val="0"/>
              </a:spcAft>
              <a:buClr>
                <a:srgbClr val="353740"/>
              </a:buClr>
              <a:buSzPts val="1000"/>
              <a:buFont typeface="Arial"/>
              <a:buNone/>
            </a:pPr>
            <a:endParaRPr sz="1400" b="1" i="0" u="none" strike="noStrike" cap="none">
              <a:solidFill>
                <a:schemeClr val="lt1"/>
              </a:solidFill>
              <a:latin typeface="Inter"/>
              <a:ea typeface="Inter"/>
              <a:cs typeface="Inter"/>
              <a:sym typeface="Inter"/>
            </a:endParaRPr>
          </a:p>
        </p:txBody>
      </p:sp>
      <p:sp>
        <p:nvSpPr>
          <p:cNvPr id="1274" name="Google Shape;1274;p36"/>
          <p:cNvSpPr txBox="1"/>
          <p:nvPr/>
        </p:nvSpPr>
        <p:spPr>
          <a:xfrm>
            <a:off x="3861754" y="1052000"/>
            <a:ext cx="4122300" cy="153000"/>
          </a:xfrm>
          <a:prstGeom prst="rect">
            <a:avLst/>
          </a:prstGeom>
          <a:noFill/>
          <a:ln>
            <a:noFill/>
          </a:ln>
        </p:spPr>
        <p:txBody>
          <a:bodyPr spcFirstLastPara="1" wrap="square" lIns="0" tIns="0" rIns="0" bIns="0" anchor="t" anchorCtr="0">
            <a:noAutofit/>
          </a:bodyPr>
          <a:lstStyle/>
          <a:p>
            <a:pPr marL="0" marR="0" lvl="0" indent="0" algn="ctr" rtl="0">
              <a:lnSpc>
                <a:spcPct val="80000"/>
              </a:lnSpc>
              <a:spcBef>
                <a:spcPts val="0"/>
              </a:spcBef>
              <a:spcAft>
                <a:spcPts val="0"/>
              </a:spcAft>
              <a:buClr>
                <a:srgbClr val="353740"/>
              </a:buClr>
              <a:buSzPts val="1000"/>
              <a:buFont typeface="Arial"/>
              <a:buNone/>
            </a:pPr>
            <a:r>
              <a:rPr lang="en" sz="1600" b="1" i="0" u="none" strike="noStrike" cap="none">
                <a:solidFill>
                  <a:schemeClr val="lt1"/>
                </a:solidFill>
                <a:latin typeface="Inter"/>
                <a:ea typeface="Inter"/>
                <a:cs typeface="Inter"/>
                <a:sym typeface="Inter"/>
              </a:rPr>
              <a:t>Self-Managed</a:t>
            </a:r>
            <a:endParaRPr sz="1600" b="1" i="0" u="none" strike="noStrike" cap="none">
              <a:solidFill>
                <a:schemeClr val="lt1"/>
              </a:solidFill>
              <a:latin typeface="Inter"/>
              <a:ea typeface="Inter"/>
              <a:cs typeface="Inter"/>
              <a:sym typeface="Inter"/>
            </a:endParaRPr>
          </a:p>
        </p:txBody>
      </p:sp>
      <p:cxnSp>
        <p:nvCxnSpPr>
          <p:cNvPr id="1275" name="Google Shape;1275;p36"/>
          <p:cNvCxnSpPr/>
          <p:nvPr/>
        </p:nvCxnSpPr>
        <p:spPr>
          <a:xfrm rot="10800000">
            <a:off x="1063850" y="3690925"/>
            <a:ext cx="2030700" cy="0"/>
          </a:xfrm>
          <a:prstGeom prst="straightConnector1">
            <a:avLst/>
          </a:prstGeom>
          <a:noFill/>
          <a:ln w="12700" cap="flat" cmpd="sng">
            <a:solidFill>
              <a:srgbClr val="999999"/>
            </a:solidFill>
            <a:prstDash val="dot"/>
            <a:round/>
            <a:headEnd type="none" w="sm" len="sm"/>
            <a:tailEnd type="none" w="sm" len="sm"/>
          </a:ln>
        </p:spPr>
      </p:cxnSp>
      <p:pic>
        <p:nvPicPr>
          <p:cNvPr id="1276" name="Google Shape;1276;p36"/>
          <p:cNvPicPr preferRelativeResize="0"/>
          <p:nvPr/>
        </p:nvPicPr>
        <p:blipFill rotWithShape="1">
          <a:blip r:embed="rId6">
            <a:alphaModFix/>
          </a:blip>
          <a:srcRect/>
          <a:stretch/>
        </p:blipFill>
        <p:spPr>
          <a:xfrm>
            <a:off x="1164113" y="4000425"/>
            <a:ext cx="509025" cy="658200"/>
          </a:xfrm>
          <a:prstGeom prst="rect">
            <a:avLst/>
          </a:prstGeom>
          <a:noFill/>
          <a:ln>
            <a:noFill/>
          </a:ln>
        </p:spPr>
      </p:pic>
      <p:sp>
        <p:nvSpPr>
          <p:cNvPr id="1277" name="Google Shape;1277;p36"/>
          <p:cNvSpPr txBox="1"/>
          <p:nvPr/>
        </p:nvSpPr>
        <p:spPr>
          <a:xfrm>
            <a:off x="1880901" y="4135050"/>
            <a:ext cx="1170300" cy="222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353740"/>
              </a:buClr>
              <a:buSzPts val="900"/>
              <a:buFont typeface="Arial"/>
              <a:buNone/>
            </a:pPr>
            <a:r>
              <a:rPr lang="en" sz="1200" b="1" i="0" u="none" strike="noStrike" cap="none">
                <a:solidFill>
                  <a:schemeClr val="lt1"/>
                </a:solidFill>
                <a:latin typeface="Inter"/>
                <a:ea typeface="Inter"/>
                <a:cs typeface="Inter"/>
                <a:sym typeface="Inter"/>
              </a:rPr>
              <a:t>Also available on Marketplace</a:t>
            </a:r>
            <a:endParaRPr sz="1200" b="1" i="0" u="none" strike="noStrike" cap="none">
              <a:solidFill>
                <a:schemeClr val="lt1"/>
              </a:solidFill>
              <a:latin typeface="Inter"/>
              <a:ea typeface="Inter"/>
              <a:cs typeface="Inter"/>
              <a:sym typeface="Inter"/>
            </a:endParaRPr>
          </a:p>
        </p:txBody>
      </p:sp>
      <p:pic>
        <p:nvPicPr>
          <p:cNvPr id="1278" name="Google Shape;1278;p36"/>
          <p:cNvPicPr preferRelativeResize="0"/>
          <p:nvPr/>
        </p:nvPicPr>
        <p:blipFill rotWithShape="1">
          <a:blip r:embed="rId7">
            <a:alphaModFix/>
          </a:blip>
          <a:srcRect/>
          <a:stretch/>
        </p:blipFill>
        <p:spPr>
          <a:xfrm>
            <a:off x="4110602" y="1394462"/>
            <a:ext cx="462725" cy="456583"/>
          </a:xfrm>
          <a:prstGeom prst="rect">
            <a:avLst/>
          </a:prstGeom>
          <a:noFill/>
          <a:ln>
            <a:noFill/>
          </a:ln>
        </p:spPr>
      </p:pic>
      <p:sp>
        <p:nvSpPr>
          <p:cNvPr id="1279" name="Google Shape;1279;p36"/>
          <p:cNvSpPr txBox="1"/>
          <p:nvPr/>
        </p:nvSpPr>
        <p:spPr>
          <a:xfrm>
            <a:off x="3676126" y="2040511"/>
            <a:ext cx="1331700" cy="222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353740"/>
              </a:buClr>
              <a:buSzPts val="900"/>
              <a:buFont typeface="Arial"/>
              <a:buNone/>
            </a:pPr>
            <a:r>
              <a:rPr lang="en" sz="900" b="1" i="0" u="none" strike="noStrike" cap="none">
                <a:solidFill>
                  <a:schemeClr val="lt1"/>
                </a:solidFill>
                <a:latin typeface="Open Sans"/>
                <a:ea typeface="Open Sans"/>
                <a:cs typeface="Open Sans"/>
                <a:sym typeface="Open Sans"/>
              </a:rPr>
              <a:t>Elastic Stack</a:t>
            </a:r>
            <a:endParaRPr sz="900" b="1" i="0" u="none" strike="noStrike" cap="none">
              <a:solidFill>
                <a:schemeClr val="lt1"/>
              </a:solidFill>
              <a:latin typeface="Open Sans"/>
              <a:ea typeface="Open Sans"/>
              <a:cs typeface="Open Sans"/>
              <a:sym typeface="Open Sans"/>
            </a:endParaRPr>
          </a:p>
        </p:txBody>
      </p:sp>
      <p:cxnSp>
        <p:nvCxnSpPr>
          <p:cNvPr id="1280" name="Google Shape;1280;p36"/>
          <p:cNvCxnSpPr/>
          <p:nvPr/>
        </p:nvCxnSpPr>
        <p:spPr>
          <a:xfrm rot="10800000">
            <a:off x="5230513" y="2455775"/>
            <a:ext cx="2464500" cy="0"/>
          </a:xfrm>
          <a:prstGeom prst="straightConnector1">
            <a:avLst/>
          </a:prstGeom>
          <a:noFill/>
          <a:ln w="12700" cap="flat" cmpd="sng">
            <a:solidFill>
              <a:srgbClr val="999999"/>
            </a:solidFill>
            <a:prstDash val="dot"/>
            <a:round/>
            <a:headEnd type="none" w="sm" len="sm"/>
            <a:tailEnd type="none" w="sm" len="sm"/>
          </a:ln>
        </p:spPr>
      </p:cxnSp>
      <p:cxnSp>
        <p:nvCxnSpPr>
          <p:cNvPr id="1281" name="Google Shape;1281;p36"/>
          <p:cNvCxnSpPr/>
          <p:nvPr/>
        </p:nvCxnSpPr>
        <p:spPr>
          <a:xfrm rot="10800000">
            <a:off x="3725400" y="2455775"/>
            <a:ext cx="1170300" cy="0"/>
          </a:xfrm>
          <a:prstGeom prst="straightConnector1">
            <a:avLst/>
          </a:prstGeom>
          <a:noFill/>
          <a:ln w="12700" cap="flat" cmpd="sng">
            <a:solidFill>
              <a:srgbClr val="999999"/>
            </a:solidFill>
            <a:prstDash val="dot"/>
            <a:round/>
            <a:headEnd type="none" w="sm" len="sm"/>
            <a:tailEnd type="none" w="sm" len="sm"/>
          </a:ln>
        </p:spPr>
      </p:cxnSp>
      <p:pic>
        <p:nvPicPr>
          <p:cNvPr id="1282" name="Google Shape;1282;p36"/>
          <p:cNvPicPr preferRelativeResize="0"/>
          <p:nvPr/>
        </p:nvPicPr>
        <p:blipFill rotWithShape="1">
          <a:blip r:embed="rId8">
            <a:alphaModFix/>
          </a:blip>
          <a:srcRect l="1512" r="1512"/>
          <a:stretch/>
        </p:blipFill>
        <p:spPr>
          <a:xfrm>
            <a:off x="6933250" y="2683221"/>
            <a:ext cx="362795" cy="362707"/>
          </a:xfrm>
          <a:prstGeom prst="rect">
            <a:avLst/>
          </a:prstGeom>
          <a:noFill/>
          <a:ln>
            <a:noFill/>
          </a:ln>
        </p:spPr>
      </p:pic>
      <p:sp>
        <p:nvSpPr>
          <p:cNvPr id="1283" name="Google Shape;1283;p36"/>
          <p:cNvSpPr txBox="1"/>
          <p:nvPr/>
        </p:nvSpPr>
        <p:spPr>
          <a:xfrm>
            <a:off x="6382306" y="3096375"/>
            <a:ext cx="1464600" cy="323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353740"/>
              </a:buClr>
              <a:buSzPts val="900"/>
              <a:buFont typeface="Arial"/>
              <a:buNone/>
            </a:pPr>
            <a:r>
              <a:rPr lang="en" sz="1200" b="1" i="0" u="none" strike="noStrike" cap="none">
                <a:solidFill>
                  <a:schemeClr val="lt1"/>
                </a:solidFill>
                <a:latin typeface="Inter"/>
                <a:ea typeface="Inter"/>
                <a:cs typeface="Inter"/>
                <a:sym typeface="Inter"/>
              </a:rPr>
              <a:t>Kubernetes Services</a:t>
            </a:r>
            <a:endParaRPr sz="1200" b="1" i="0" u="none" strike="noStrike" cap="none">
              <a:solidFill>
                <a:schemeClr val="lt1"/>
              </a:solidFill>
              <a:latin typeface="Inter"/>
              <a:ea typeface="Inter"/>
              <a:cs typeface="Inter"/>
              <a:sym typeface="Inter"/>
            </a:endParaRPr>
          </a:p>
        </p:txBody>
      </p:sp>
      <p:pic>
        <p:nvPicPr>
          <p:cNvPr id="1284" name="Google Shape;1284;p36"/>
          <p:cNvPicPr preferRelativeResize="0"/>
          <p:nvPr/>
        </p:nvPicPr>
        <p:blipFill rotWithShape="1">
          <a:blip r:embed="rId9">
            <a:alphaModFix/>
          </a:blip>
          <a:srcRect l="179" r="188"/>
          <a:stretch/>
        </p:blipFill>
        <p:spPr>
          <a:xfrm>
            <a:off x="4169416" y="2707662"/>
            <a:ext cx="362725" cy="329925"/>
          </a:xfrm>
          <a:prstGeom prst="rect">
            <a:avLst/>
          </a:prstGeom>
          <a:noFill/>
          <a:ln>
            <a:noFill/>
          </a:ln>
        </p:spPr>
      </p:pic>
      <p:sp>
        <p:nvSpPr>
          <p:cNvPr id="1285" name="Google Shape;1285;p36"/>
          <p:cNvSpPr txBox="1"/>
          <p:nvPr/>
        </p:nvSpPr>
        <p:spPr>
          <a:xfrm>
            <a:off x="3825831" y="3127044"/>
            <a:ext cx="1032300" cy="323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353740"/>
              </a:buClr>
              <a:buSzPts val="900"/>
              <a:buFont typeface="Arial"/>
              <a:buNone/>
            </a:pPr>
            <a:r>
              <a:rPr lang="en" sz="1200" b="1" i="0" u="none" strike="noStrike" cap="none">
                <a:solidFill>
                  <a:schemeClr val="lt1"/>
                </a:solidFill>
                <a:latin typeface="Inter"/>
                <a:ea typeface="Inter"/>
                <a:cs typeface="Inter"/>
                <a:sym typeface="Inter"/>
              </a:rPr>
              <a:t>VMs</a:t>
            </a:r>
            <a:endParaRPr sz="1200" b="1" i="0" u="none" strike="noStrike" cap="none">
              <a:solidFill>
                <a:schemeClr val="lt1"/>
              </a:solidFill>
              <a:latin typeface="Inter"/>
              <a:ea typeface="Inter"/>
              <a:cs typeface="Inter"/>
              <a:sym typeface="Inter"/>
            </a:endParaRPr>
          </a:p>
        </p:txBody>
      </p:sp>
      <p:sp>
        <p:nvSpPr>
          <p:cNvPr id="1286" name="Google Shape;1286;p36"/>
          <p:cNvSpPr txBox="1"/>
          <p:nvPr/>
        </p:nvSpPr>
        <p:spPr>
          <a:xfrm>
            <a:off x="5191181" y="3129694"/>
            <a:ext cx="1032300" cy="323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353740"/>
              </a:buClr>
              <a:buSzPts val="900"/>
              <a:buFont typeface="Arial"/>
              <a:buNone/>
            </a:pPr>
            <a:r>
              <a:rPr lang="en" sz="1200" b="1" i="0" u="none" strike="noStrike" cap="none">
                <a:solidFill>
                  <a:schemeClr val="lt1"/>
                </a:solidFill>
                <a:latin typeface="Inter"/>
                <a:ea typeface="Inter"/>
                <a:cs typeface="Inter"/>
                <a:sym typeface="Inter"/>
              </a:rPr>
              <a:t>Docker</a:t>
            </a:r>
            <a:endParaRPr sz="1200" b="1" i="0" u="none" strike="noStrike" cap="none">
              <a:solidFill>
                <a:schemeClr val="lt1"/>
              </a:solidFill>
              <a:latin typeface="Inter"/>
              <a:ea typeface="Inter"/>
              <a:cs typeface="Inter"/>
              <a:sym typeface="Inter"/>
            </a:endParaRPr>
          </a:p>
        </p:txBody>
      </p:sp>
      <p:pic>
        <p:nvPicPr>
          <p:cNvPr id="1287" name="Google Shape;1287;p36" descr="Docker, logo, logos icon - Free download on Iconfinder"/>
          <p:cNvPicPr preferRelativeResize="0"/>
          <p:nvPr/>
        </p:nvPicPr>
        <p:blipFill rotWithShape="1">
          <a:blip r:embed="rId10">
            <a:alphaModFix/>
          </a:blip>
          <a:srcRect/>
          <a:stretch/>
        </p:blipFill>
        <p:spPr>
          <a:xfrm>
            <a:off x="5525950" y="2693900"/>
            <a:ext cx="362725" cy="362725"/>
          </a:xfrm>
          <a:prstGeom prst="rect">
            <a:avLst/>
          </a:prstGeom>
          <a:noFill/>
          <a:ln>
            <a:noFill/>
          </a:ln>
        </p:spPr>
      </p:pic>
      <p:sp>
        <p:nvSpPr>
          <p:cNvPr id="1288" name="Google Shape;1288;p36"/>
          <p:cNvSpPr txBox="1"/>
          <p:nvPr/>
        </p:nvSpPr>
        <p:spPr>
          <a:xfrm>
            <a:off x="5921275" y="4142175"/>
            <a:ext cx="1104300" cy="507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353740"/>
              </a:buClr>
              <a:buSzPts val="900"/>
              <a:buFont typeface="Arial"/>
              <a:buNone/>
            </a:pPr>
            <a:r>
              <a:rPr lang="en" sz="1400" b="1" i="0" u="none" strike="noStrike" cap="none">
                <a:solidFill>
                  <a:srgbClr val="101C3F"/>
                </a:solidFill>
                <a:latin typeface="Inter"/>
                <a:ea typeface="Inter"/>
                <a:cs typeface="Inter"/>
                <a:sym typeface="Inter"/>
              </a:rPr>
              <a:t>On-Premise / Cloud</a:t>
            </a:r>
            <a:endParaRPr sz="1400" b="1" i="0" u="none" strike="noStrike" cap="none">
              <a:solidFill>
                <a:srgbClr val="101C3F"/>
              </a:solidFill>
              <a:latin typeface="Inter"/>
              <a:ea typeface="Inter"/>
              <a:cs typeface="Inter"/>
              <a:sym typeface="Inter"/>
            </a:endParaRPr>
          </a:p>
        </p:txBody>
      </p:sp>
      <p:pic>
        <p:nvPicPr>
          <p:cNvPr id="1289" name="Google Shape;1289;p36"/>
          <p:cNvPicPr preferRelativeResize="0"/>
          <p:nvPr/>
        </p:nvPicPr>
        <p:blipFill rotWithShape="1">
          <a:blip r:embed="rId11">
            <a:alphaModFix/>
          </a:blip>
          <a:srcRect/>
          <a:stretch/>
        </p:blipFill>
        <p:spPr>
          <a:xfrm>
            <a:off x="5023076" y="3929050"/>
            <a:ext cx="801500" cy="801461"/>
          </a:xfrm>
          <a:prstGeom prst="rect">
            <a:avLst/>
          </a:prstGeom>
          <a:noFill/>
          <a:ln>
            <a:noFill/>
          </a:ln>
        </p:spPr>
      </p:pic>
      <p:pic>
        <p:nvPicPr>
          <p:cNvPr id="1290" name="Google Shape;1290;p36"/>
          <p:cNvPicPr preferRelativeResize="0"/>
          <p:nvPr/>
        </p:nvPicPr>
        <p:blipFill rotWithShape="1">
          <a:blip r:embed="rId12">
            <a:alphaModFix/>
          </a:blip>
          <a:srcRect/>
          <a:stretch/>
        </p:blipFill>
        <p:spPr>
          <a:xfrm>
            <a:off x="6086225" y="3952819"/>
            <a:ext cx="801500" cy="801500"/>
          </a:xfrm>
          <a:prstGeom prst="rect">
            <a:avLst/>
          </a:prstGeom>
          <a:noFill/>
          <a:ln>
            <a:noFill/>
          </a:ln>
        </p:spPr>
      </p:pic>
      <p:sp>
        <p:nvSpPr>
          <p:cNvPr id="1291" name="Google Shape;1291;p36"/>
          <p:cNvSpPr txBox="1"/>
          <p:nvPr/>
        </p:nvSpPr>
        <p:spPr>
          <a:xfrm>
            <a:off x="1206063" y="3289950"/>
            <a:ext cx="1571700" cy="492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353740"/>
              </a:buClr>
              <a:buSzPts val="900"/>
              <a:buFont typeface="Arial"/>
              <a:buNone/>
            </a:pPr>
            <a:r>
              <a:rPr lang="en" sz="900" b="0" i="0" u="none" strike="noStrike" cap="none">
                <a:solidFill>
                  <a:schemeClr val="lt1"/>
                </a:solidFill>
                <a:latin typeface="Open Sans"/>
                <a:ea typeface="Open Sans"/>
                <a:cs typeface="Open Sans"/>
                <a:sym typeface="Open Sans"/>
              </a:rPr>
              <a:t>ASEAN: SG, ID</a:t>
            </a:r>
            <a:endParaRPr sz="900" b="0" i="0" u="none" strike="noStrike" cap="none">
              <a:solidFill>
                <a:schemeClr val="lt1"/>
              </a:solidFill>
              <a:latin typeface="Open Sans"/>
              <a:ea typeface="Open Sans"/>
              <a:cs typeface="Open Sans"/>
              <a:sym typeface="Open Sans"/>
            </a:endParaRPr>
          </a:p>
        </p:txBody>
      </p:sp>
      <p:cxnSp>
        <p:nvCxnSpPr>
          <p:cNvPr id="1292" name="Google Shape;1292;p36"/>
          <p:cNvCxnSpPr/>
          <p:nvPr/>
        </p:nvCxnSpPr>
        <p:spPr>
          <a:xfrm rot="10800000">
            <a:off x="3676175" y="3690925"/>
            <a:ext cx="4138800" cy="0"/>
          </a:xfrm>
          <a:prstGeom prst="straightConnector1">
            <a:avLst/>
          </a:prstGeom>
          <a:noFill/>
          <a:ln w="12700" cap="flat" cmpd="sng">
            <a:solidFill>
              <a:srgbClr val="999999"/>
            </a:solidFill>
            <a:prstDash val="dot"/>
            <a:round/>
            <a:headEnd type="none" w="sm" len="sm"/>
            <a:tailEnd type="none" w="sm" len="sm"/>
          </a:ln>
        </p:spPr>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72"/>
        <p:cNvGrpSpPr/>
        <p:nvPr/>
      </p:nvGrpSpPr>
      <p:grpSpPr>
        <a:xfrm>
          <a:off x="0" y="0"/>
          <a:ext cx="0" cy="0"/>
          <a:chOff x="0" y="0"/>
          <a:chExt cx="0" cy="0"/>
        </a:xfrm>
      </p:grpSpPr>
      <p:sp>
        <p:nvSpPr>
          <p:cNvPr id="3473" name="Google Shape;3473;p617"/>
          <p:cNvSpPr/>
          <p:nvPr/>
        </p:nvSpPr>
        <p:spPr>
          <a:xfrm>
            <a:off x="4670207" y="1151075"/>
            <a:ext cx="3545100" cy="3534300"/>
          </a:xfrm>
          <a:prstGeom prst="ellipse">
            <a:avLst/>
          </a:prstGeom>
          <a:noFill/>
          <a:ln w="19050" cap="flat" cmpd="sng">
            <a:solidFill>
              <a:schemeClr val="accent4"/>
            </a:solidFill>
            <a:prstDash val="solid"/>
            <a:round/>
            <a:headEnd type="none" w="sm" len="sm"/>
            <a:tailEnd type="none" w="sm" len="sm"/>
          </a:ln>
        </p:spPr>
        <p:txBody>
          <a:bodyPr spcFirstLastPara="1" wrap="square" lIns="22875" tIns="22875" rIns="22875" bIns="22875" anchor="ctr" anchorCtr="0">
            <a:noAutofit/>
          </a:bodyPr>
          <a:lstStyle/>
          <a:p>
            <a:pPr marL="0" lvl="0" indent="0" algn="l" rtl="0">
              <a:spcBef>
                <a:spcPts val="0"/>
              </a:spcBef>
              <a:spcAft>
                <a:spcPts val="0"/>
              </a:spcAft>
              <a:buNone/>
            </a:pPr>
            <a:endParaRPr/>
          </a:p>
        </p:txBody>
      </p:sp>
      <p:sp>
        <p:nvSpPr>
          <p:cNvPr id="3474" name="Google Shape;3474;p617"/>
          <p:cNvSpPr/>
          <p:nvPr/>
        </p:nvSpPr>
        <p:spPr>
          <a:xfrm>
            <a:off x="4868050" y="1458200"/>
            <a:ext cx="2345100" cy="2344200"/>
          </a:xfrm>
          <a:prstGeom prst="ellipse">
            <a:avLst/>
          </a:prstGeom>
          <a:noFill/>
          <a:ln w="19050" cap="flat" cmpd="sng">
            <a:solidFill>
              <a:schemeClr val="accent1"/>
            </a:solidFill>
            <a:prstDash val="solid"/>
            <a:round/>
            <a:headEnd type="none" w="sm" len="sm"/>
            <a:tailEnd type="none" w="sm" len="sm"/>
          </a:ln>
        </p:spPr>
        <p:txBody>
          <a:bodyPr spcFirstLastPara="1" wrap="square" lIns="22875" tIns="22875" rIns="22875" bIns="22875" anchor="ctr" anchorCtr="0">
            <a:noAutofit/>
          </a:bodyPr>
          <a:lstStyle/>
          <a:p>
            <a:pPr marL="0" lvl="0" indent="0" algn="l" rtl="0">
              <a:spcBef>
                <a:spcPts val="0"/>
              </a:spcBef>
              <a:spcAft>
                <a:spcPts val="0"/>
              </a:spcAft>
              <a:buNone/>
            </a:pPr>
            <a:endParaRPr/>
          </a:p>
        </p:txBody>
      </p:sp>
      <p:sp>
        <p:nvSpPr>
          <p:cNvPr id="3475" name="Google Shape;3475;p617"/>
          <p:cNvSpPr txBox="1">
            <a:spLocks noGrp="1"/>
          </p:cNvSpPr>
          <p:nvPr>
            <p:ph type="title" idx="4294967295"/>
          </p:nvPr>
        </p:nvSpPr>
        <p:spPr>
          <a:xfrm>
            <a:off x="10900" y="145725"/>
            <a:ext cx="9133200" cy="8103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
                <a:solidFill>
                  <a:schemeClr val="lt1"/>
                </a:solidFill>
                <a:latin typeface="Inter Medium"/>
                <a:ea typeface="Inter Medium"/>
                <a:cs typeface="Inter Medium"/>
                <a:sym typeface="Inter Medium"/>
              </a:rPr>
              <a:t>Basic vs Platinum vs Enterprise</a:t>
            </a:r>
            <a:endParaRPr>
              <a:solidFill>
                <a:schemeClr val="lt1"/>
              </a:solidFill>
              <a:latin typeface="Inter Medium"/>
              <a:ea typeface="Inter Medium"/>
              <a:cs typeface="Inter Medium"/>
              <a:sym typeface="Inter Medium"/>
            </a:endParaRPr>
          </a:p>
        </p:txBody>
      </p:sp>
      <p:sp>
        <p:nvSpPr>
          <p:cNvPr id="3476" name="Google Shape;3476;p617"/>
          <p:cNvSpPr/>
          <p:nvPr/>
        </p:nvSpPr>
        <p:spPr>
          <a:xfrm>
            <a:off x="5263351" y="1472275"/>
            <a:ext cx="1307400" cy="1308000"/>
          </a:xfrm>
          <a:prstGeom prst="ellipse">
            <a:avLst/>
          </a:prstGeom>
          <a:noFill/>
          <a:ln w="19050" cap="flat" cmpd="sng">
            <a:solidFill>
              <a:schemeClr val="accent5"/>
            </a:solidFill>
            <a:prstDash val="solid"/>
            <a:round/>
            <a:headEnd type="none" w="sm" len="sm"/>
            <a:tailEnd type="none" w="sm" len="sm"/>
          </a:ln>
        </p:spPr>
        <p:txBody>
          <a:bodyPr spcFirstLastPara="1" wrap="square" lIns="22875" tIns="22875" rIns="22875" bIns="22875" anchor="ctr" anchorCtr="0">
            <a:noAutofit/>
          </a:bodyPr>
          <a:lstStyle/>
          <a:p>
            <a:pPr marL="0" lvl="0" indent="0" algn="l" rtl="0">
              <a:spcBef>
                <a:spcPts val="0"/>
              </a:spcBef>
              <a:spcAft>
                <a:spcPts val="0"/>
              </a:spcAft>
              <a:buNone/>
            </a:pPr>
            <a:endParaRPr/>
          </a:p>
        </p:txBody>
      </p:sp>
      <p:sp>
        <p:nvSpPr>
          <p:cNvPr id="3477" name="Google Shape;3477;p617"/>
          <p:cNvSpPr txBox="1"/>
          <p:nvPr/>
        </p:nvSpPr>
        <p:spPr>
          <a:xfrm>
            <a:off x="5231630" y="2551915"/>
            <a:ext cx="1024500" cy="458100"/>
          </a:xfrm>
          <a:prstGeom prst="rect">
            <a:avLst/>
          </a:prstGeom>
          <a:noFill/>
          <a:ln>
            <a:noFill/>
          </a:ln>
        </p:spPr>
        <p:txBody>
          <a:bodyPr spcFirstLastPara="1" wrap="square" lIns="22875" tIns="22875" rIns="22875" bIns="22875" anchor="t" anchorCtr="0">
            <a:noAutofit/>
          </a:bodyPr>
          <a:lstStyle/>
          <a:p>
            <a:pPr marL="0" lvl="0" indent="0" algn="ctr" rtl="0">
              <a:spcBef>
                <a:spcPts val="0"/>
              </a:spcBef>
              <a:spcAft>
                <a:spcPts val="0"/>
              </a:spcAft>
              <a:buNone/>
            </a:pPr>
            <a:endParaRPr sz="800">
              <a:solidFill>
                <a:schemeClr val="lt1"/>
              </a:solidFill>
              <a:latin typeface="Inter Medium"/>
              <a:ea typeface="Inter Medium"/>
              <a:cs typeface="Inter Medium"/>
              <a:sym typeface="Inter Medium"/>
            </a:endParaRPr>
          </a:p>
        </p:txBody>
      </p:sp>
      <p:sp>
        <p:nvSpPr>
          <p:cNvPr id="3478" name="Google Shape;3478;p617"/>
          <p:cNvSpPr txBox="1"/>
          <p:nvPr/>
        </p:nvSpPr>
        <p:spPr>
          <a:xfrm>
            <a:off x="5568450" y="2355524"/>
            <a:ext cx="645300" cy="330300"/>
          </a:xfrm>
          <a:prstGeom prst="rect">
            <a:avLst/>
          </a:prstGeom>
          <a:noFill/>
          <a:ln>
            <a:noFill/>
          </a:ln>
        </p:spPr>
        <p:txBody>
          <a:bodyPr spcFirstLastPara="1" wrap="square" lIns="22875" tIns="22875" rIns="22875" bIns="22875" anchor="t" anchorCtr="0">
            <a:noAutofit/>
          </a:bodyPr>
          <a:lstStyle/>
          <a:p>
            <a:pPr marL="0" lvl="0" indent="0" algn="ctr" rtl="0">
              <a:spcBef>
                <a:spcPts val="0"/>
              </a:spcBef>
              <a:spcAft>
                <a:spcPts val="0"/>
              </a:spcAft>
              <a:buNone/>
            </a:pPr>
            <a:r>
              <a:rPr lang="en" sz="800">
                <a:solidFill>
                  <a:schemeClr val="lt1"/>
                </a:solidFill>
                <a:latin typeface="Inter Medium"/>
                <a:ea typeface="Inter Medium"/>
                <a:cs typeface="Inter Medium"/>
                <a:sym typeface="Inter Medium"/>
              </a:rPr>
              <a:t>Community Support</a:t>
            </a:r>
            <a:endParaRPr sz="800">
              <a:solidFill>
                <a:schemeClr val="lt1"/>
              </a:solidFill>
              <a:latin typeface="Inter Medium"/>
              <a:ea typeface="Inter Medium"/>
              <a:cs typeface="Inter Medium"/>
              <a:sym typeface="Inter Medium"/>
            </a:endParaRPr>
          </a:p>
        </p:txBody>
      </p:sp>
      <p:sp>
        <p:nvSpPr>
          <p:cNvPr id="3479" name="Google Shape;3479;p617"/>
          <p:cNvSpPr txBox="1"/>
          <p:nvPr/>
        </p:nvSpPr>
        <p:spPr>
          <a:xfrm>
            <a:off x="5755121" y="1539606"/>
            <a:ext cx="525600" cy="458100"/>
          </a:xfrm>
          <a:prstGeom prst="rect">
            <a:avLst/>
          </a:prstGeom>
          <a:noFill/>
          <a:ln>
            <a:noFill/>
          </a:ln>
        </p:spPr>
        <p:txBody>
          <a:bodyPr spcFirstLastPara="1" wrap="square" lIns="22875" tIns="22875" rIns="22875" bIns="22875" anchor="t" anchorCtr="0">
            <a:noAutofit/>
          </a:bodyPr>
          <a:lstStyle/>
          <a:p>
            <a:pPr marL="0" lvl="0" indent="0" algn="ctr" rtl="0">
              <a:spcBef>
                <a:spcPts val="0"/>
              </a:spcBef>
              <a:spcAft>
                <a:spcPts val="0"/>
              </a:spcAft>
              <a:buNone/>
            </a:pPr>
            <a:r>
              <a:rPr lang="en" sz="800">
                <a:solidFill>
                  <a:schemeClr val="lt1"/>
                </a:solidFill>
                <a:latin typeface="Inter Medium"/>
                <a:ea typeface="Inter Medium"/>
                <a:cs typeface="Inter Medium"/>
                <a:sym typeface="Inter Medium"/>
              </a:rPr>
              <a:t>ELK</a:t>
            </a:r>
            <a:endParaRPr sz="800">
              <a:solidFill>
                <a:schemeClr val="lt1"/>
              </a:solidFill>
              <a:latin typeface="Inter Medium"/>
              <a:ea typeface="Inter Medium"/>
              <a:cs typeface="Inter Medium"/>
              <a:sym typeface="Inter Medium"/>
            </a:endParaRPr>
          </a:p>
        </p:txBody>
      </p:sp>
      <p:sp>
        <p:nvSpPr>
          <p:cNvPr id="3480" name="Google Shape;3480;p617"/>
          <p:cNvSpPr txBox="1"/>
          <p:nvPr/>
        </p:nvSpPr>
        <p:spPr>
          <a:xfrm>
            <a:off x="4935963" y="3116949"/>
            <a:ext cx="1024500" cy="458100"/>
          </a:xfrm>
          <a:prstGeom prst="rect">
            <a:avLst/>
          </a:prstGeom>
          <a:noFill/>
          <a:ln>
            <a:noFill/>
          </a:ln>
        </p:spPr>
        <p:txBody>
          <a:bodyPr spcFirstLastPara="1" wrap="square" lIns="22875" tIns="22875" rIns="22875" bIns="22875" anchor="t" anchorCtr="0">
            <a:noAutofit/>
          </a:bodyPr>
          <a:lstStyle/>
          <a:p>
            <a:pPr marL="0" lvl="0" indent="0" algn="ctr" rtl="0">
              <a:spcBef>
                <a:spcPts val="0"/>
              </a:spcBef>
              <a:spcAft>
                <a:spcPts val="0"/>
              </a:spcAft>
              <a:buNone/>
            </a:pPr>
            <a:r>
              <a:rPr lang="en" sz="800">
                <a:solidFill>
                  <a:schemeClr val="accent1"/>
                </a:solidFill>
                <a:latin typeface="Inter Medium"/>
                <a:ea typeface="Inter Medium"/>
                <a:cs typeface="Inter Medium"/>
                <a:sym typeface="Inter Medium"/>
              </a:rPr>
              <a:t>Enterprise</a:t>
            </a:r>
            <a:br>
              <a:rPr lang="en" sz="800">
                <a:solidFill>
                  <a:schemeClr val="accent1"/>
                </a:solidFill>
                <a:latin typeface="Inter Medium"/>
                <a:ea typeface="Inter Medium"/>
                <a:cs typeface="Inter Medium"/>
                <a:sym typeface="Inter Medium"/>
              </a:rPr>
            </a:br>
            <a:r>
              <a:rPr lang="en" sz="800">
                <a:solidFill>
                  <a:schemeClr val="accent1"/>
                </a:solidFill>
                <a:latin typeface="Inter Medium"/>
                <a:ea typeface="Inter Medium"/>
                <a:cs typeface="Inter Medium"/>
                <a:sym typeface="Inter Medium"/>
              </a:rPr>
              <a:t>Support</a:t>
            </a:r>
            <a:endParaRPr sz="800">
              <a:solidFill>
                <a:schemeClr val="accent1"/>
              </a:solidFill>
              <a:latin typeface="Inter Medium"/>
              <a:ea typeface="Inter Medium"/>
              <a:cs typeface="Inter Medium"/>
              <a:sym typeface="Inter Medium"/>
            </a:endParaRPr>
          </a:p>
        </p:txBody>
      </p:sp>
      <p:cxnSp>
        <p:nvCxnSpPr>
          <p:cNvPr id="3481" name="Google Shape;3481;p617"/>
          <p:cNvCxnSpPr>
            <a:endCxn id="3482" idx="3"/>
          </p:cNvCxnSpPr>
          <p:nvPr/>
        </p:nvCxnSpPr>
        <p:spPr>
          <a:xfrm rot="10800000">
            <a:off x="2522933" y="1552659"/>
            <a:ext cx="3234300" cy="2100"/>
          </a:xfrm>
          <a:prstGeom prst="straightConnector1">
            <a:avLst/>
          </a:prstGeom>
          <a:noFill/>
          <a:ln w="19050" cap="flat" cmpd="sng">
            <a:solidFill>
              <a:schemeClr val="accent5"/>
            </a:solidFill>
            <a:prstDash val="solid"/>
            <a:round/>
            <a:headEnd type="oval" w="med" len="med"/>
            <a:tailEnd type="none" w="med" len="med"/>
          </a:ln>
        </p:spPr>
      </p:cxnSp>
      <p:cxnSp>
        <p:nvCxnSpPr>
          <p:cNvPr id="3483" name="Google Shape;3483;p617"/>
          <p:cNvCxnSpPr>
            <a:endCxn id="3484" idx="3"/>
          </p:cNvCxnSpPr>
          <p:nvPr/>
        </p:nvCxnSpPr>
        <p:spPr>
          <a:xfrm flipH="1">
            <a:off x="2522933" y="2149278"/>
            <a:ext cx="2565600" cy="1800"/>
          </a:xfrm>
          <a:prstGeom prst="straightConnector1">
            <a:avLst/>
          </a:prstGeom>
          <a:noFill/>
          <a:ln w="19050" cap="flat" cmpd="sng">
            <a:solidFill>
              <a:schemeClr val="accent1"/>
            </a:solidFill>
            <a:prstDash val="solid"/>
            <a:round/>
            <a:headEnd type="oval" w="med" len="med"/>
            <a:tailEnd type="none" w="med" len="med"/>
          </a:ln>
        </p:spPr>
      </p:cxnSp>
      <p:cxnSp>
        <p:nvCxnSpPr>
          <p:cNvPr id="3485" name="Google Shape;3485;p617"/>
          <p:cNvCxnSpPr>
            <a:endCxn id="3486" idx="3"/>
          </p:cNvCxnSpPr>
          <p:nvPr/>
        </p:nvCxnSpPr>
        <p:spPr>
          <a:xfrm rot="10800000">
            <a:off x="2522933" y="2780283"/>
            <a:ext cx="2195400" cy="1500"/>
          </a:xfrm>
          <a:prstGeom prst="straightConnector1">
            <a:avLst/>
          </a:prstGeom>
          <a:noFill/>
          <a:ln w="19050" cap="flat" cmpd="sng">
            <a:solidFill>
              <a:schemeClr val="accent4"/>
            </a:solidFill>
            <a:prstDash val="solid"/>
            <a:round/>
            <a:headEnd type="oval" w="med" len="med"/>
            <a:tailEnd type="none" w="med" len="med"/>
          </a:ln>
        </p:spPr>
      </p:cxnSp>
      <p:sp>
        <p:nvSpPr>
          <p:cNvPr id="3482" name="Google Shape;3482;p617"/>
          <p:cNvSpPr/>
          <p:nvPr/>
        </p:nvSpPr>
        <p:spPr>
          <a:xfrm>
            <a:off x="947633" y="1420059"/>
            <a:ext cx="1575300" cy="265200"/>
          </a:xfrm>
          <a:prstGeom prst="rect">
            <a:avLst/>
          </a:prstGeom>
          <a:noFill/>
          <a:ln w="19050" cap="flat" cmpd="sng">
            <a:solidFill>
              <a:schemeClr val="accent5"/>
            </a:solidFill>
            <a:prstDash val="solid"/>
            <a:round/>
            <a:headEnd type="none" w="sm" len="sm"/>
            <a:tailEnd type="none" w="sm" len="sm"/>
          </a:ln>
        </p:spPr>
        <p:txBody>
          <a:bodyPr spcFirstLastPara="1" wrap="square" lIns="22875" tIns="22875" rIns="22875" bIns="22875" anchor="ctr" anchorCtr="0">
            <a:noAutofit/>
          </a:bodyPr>
          <a:lstStyle/>
          <a:p>
            <a:pPr marL="0" lvl="0" indent="0" algn="l" rtl="0">
              <a:spcBef>
                <a:spcPts val="0"/>
              </a:spcBef>
              <a:spcAft>
                <a:spcPts val="0"/>
              </a:spcAft>
              <a:buNone/>
            </a:pPr>
            <a:endParaRPr/>
          </a:p>
        </p:txBody>
      </p:sp>
      <p:sp>
        <p:nvSpPr>
          <p:cNvPr id="3484" name="Google Shape;3484;p617"/>
          <p:cNvSpPr/>
          <p:nvPr/>
        </p:nvSpPr>
        <p:spPr>
          <a:xfrm>
            <a:off x="947633" y="2018478"/>
            <a:ext cx="1575300" cy="265200"/>
          </a:xfrm>
          <a:prstGeom prst="rect">
            <a:avLst/>
          </a:prstGeom>
          <a:noFill/>
          <a:ln w="19050" cap="flat" cmpd="sng">
            <a:solidFill>
              <a:schemeClr val="accent1"/>
            </a:solidFill>
            <a:prstDash val="solid"/>
            <a:round/>
            <a:headEnd type="none" w="sm" len="sm"/>
            <a:tailEnd type="none" w="sm" len="sm"/>
          </a:ln>
        </p:spPr>
        <p:txBody>
          <a:bodyPr spcFirstLastPara="1" wrap="square" lIns="22875" tIns="22875" rIns="22875" bIns="22875" anchor="ctr" anchorCtr="0">
            <a:noAutofit/>
          </a:bodyPr>
          <a:lstStyle/>
          <a:p>
            <a:pPr marL="0" lvl="0" indent="0" algn="l" rtl="0">
              <a:spcBef>
                <a:spcPts val="0"/>
              </a:spcBef>
              <a:spcAft>
                <a:spcPts val="0"/>
              </a:spcAft>
              <a:buNone/>
            </a:pPr>
            <a:endParaRPr/>
          </a:p>
        </p:txBody>
      </p:sp>
      <p:sp>
        <p:nvSpPr>
          <p:cNvPr id="3486" name="Google Shape;3486;p617"/>
          <p:cNvSpPr/>
          <p:nvPr/>
        </p:nvSpPr>
        <p:spPr>
          <a:xfrm>
            <a:off x="947633" y="2647683"/>
            <a:ext cx="1575300" cy="265200"/>
          </a:xfrm>
          <a:prstGeom prst="rect">
            <a:avLst/>
          </a:prstGeom>
          <a:noFill/>
          <a:ln w="19050" cap="flat" cmpd="sng">
            <a:solidFill>
              <a:schemeClr val="accent4"/>
            </a:solidFill>
            <a:prstDash val="solid"/>
            <a:round/>
            <a:headEnd type="none" w="sm" len="sm"/>
            <a:tailEnd type="none" w="sm" len="sm"/>
          </a:ln>
        </p:spPr>
        <p:txBody>
          <a:bodyPr spcFirstLastPara="1" wrap="square" lIns="22875" tIns="22875" rIns="22875" bIns="22875" anchor="ctr" anchorCtr="0">
            <a:noAutofit/>
          </a:bodyPr>
          <a:lstStyle/>
          <a:p>
            <a:pPr marL="0" lvl="0" indent="0" algn="l" rtl="0">
              <a:spcBef>
                <a:spcPts val="0"/>
              </a:spcBef>
              <a:spcAft>
                <a:spcPts val="0"/>
              </a:spcAft>
              <a:buNone/>
            </a:pPr>
            <a:endParaRPr/>
          </a:p>
        </p:txBody>
      </p:sp>
      <p:sp>
        <p:nvSpPr>
          <p:cNvPr id="3487" name="Google Shape;3487;p617"/>
          <p:cNvSpPr txBox="1"/>
          <p:nvPr/>
        </p:nvSpPr>
        <p:spPr>
          <a:xfrm>
            <a:off x="1009686" y="1460550"/>
            <a:ext cx="1411500" cy="165900"/>
          </a:xfrm>
          <a:prstGeom prst="rect">
            <a:avLst/>
          </a:prstGeom>
          <a:noFill/>
          <a:ln>
            <a:noFill/>
          </a:ln>
        </p:spPr>
        <p:txBody>
          <a:bodyPr spcFirstLastPara="1" wrap="square" lIns="22875" tIns="22875" rIns="22875" bIns="22875" anchor="t" anchorCtr="0">
            <a:noAutofit/>
          </a:bodyPr>
          <a:lstStyle/>
          <a:p>
            <a:pPr marL="0" lvl="0" indent="0" algn="l" rtl="0">
              <a:spcBef>
                <a:spcPts val="0"/>
              </a:spcBef>
              <a:spcAft>
                <a:spcPts val="0"/>
              </a:spcAft>
              <a:buNone/>
            </a:pPr>
            <a:r>
              <a:rPr lang="en" sz="900" b="1">
                <a:solidFill>
                  <a:srgbClr val="FFFFFF"/>
                </a:solidFill>
                <a:latin typeface="Inter"/>
                <a:ea typeface="Inter"/>
                <a:cs typeface="Inter"/>
                <a:sym typeface="Inter"/>
              </a:rPr>
              <a:t>Basic (Free)</a:t>
            </a:r>
            <a:endParaRPr sz="900" b="1">
              <a:solidFill>
                <a:srgbClr val="FFFFFF"/>
              </a:solidFill>
              <a:latin typeface="Inter"/>
              <a:ea typeface="Inter"/>
              <a:cs typeface="Inter"/>
              <a:sym typeface="Inter"/>
            </a:endParaRPr>
          </a:p>
        </p:txBody>
      </p:sp>
      <p:sp>
        <p:nvSpPr>
          <p:cNvPr id="3488" name="Google Shape;3488;p617"/>
          <p:cNvSpPr txBox="1"/>
          <p:nvPr/>
        </p:nvSpPr>
        <p:spPr>
          <a:xfrm>
            <a:off x="1009686" y="2061783"/>
            <a:ext cx="1411500" cy="165900"/>
          </a:xfrm>
          <a:prstGeom prst="rect">
            <a:avLst/>
          </a:prstGeom>
          <a:noFill/>
          <a:ln>
            <a:noFill/>
          </a:ln>
        </p:spPr>
        <p:txBody>
          <a:bodyPr spcFirstLastPara="1" wrap="square" lIns="22875" tIns="22875" rIns="22875" bIns="22875" anchor="t" anchorCtr="0">
            <a:noAutofit/>
          </a:bodyPr>
          <a:lstStyle/>
          <a:p>
            <a:pPr marL="0" lvl="0" indent="0" algn="l" rtl="0">
              <a:spcBef>
                <a:spcPts val="0"/>
              </a:spcBef>
              <a:spcAft>
                <a:spcPts val="0"/>
              </a:spcAft>
              <a:buNone/>
            </a:pPr>
            <a:r>
              <a:rPr lang="en" sz="900" b="1">
                <a:solidFill>
                  <a:srgbClr val="FFFFFF"/>
                </a:solidFill>
                <a:latin typeface="Inter"/>
                <a:ea typeface="Inter"/>
                <a:cs typeface="Inter"/>
                <a:sym typeface="Inter"/>
              </a:rPr>
              <a:t>Platinum</a:t>
            </a:r>
            <a:endParaRPr sz="900" b="1">
              <a:solidFill>
                <a:srgbClr val="FFFFFF"/>
              </a:solidFill>
              <a:latin typeface="Inter"/>
              <a:ea typeface="Inter"/>
              <a:cs typeface="Inter"/>
              <a:sym typeface="Inter"/>
            </a:endParaRPr>
          </a:p>
        </p:txBody>
      </p:sp>
      <p:sp>
        <p:nvSpPr>
          <p:cNvPr id="3489" name="Google Shape;3489;p617"/>
          <p:cNvSpPr txBox="1"/>
          <p:nvPr/>
        </p:nvSpPr>
        <p:spPr>
          <a:xfrm>
            <a:off x="1009688" y="2684794"/>
            <a:ext cx="1147200" cy="165900"/>
          </a:xfrm>
          <a:prstGeom prst="rect">
            <a:avLst/>
          </a:prstGeom>
          <a:noFill/>
          <a:ln>
            <a:noFill/>
          </a:ln>
        </p:spPr>
        <p:txBody>
          <a:bodyPr spcFirstLastPara="1" wrap="square" lIns="22875" tIns="22875" rIns="22875" bIns="22875" anchor="t" anchorCtr="0">
            <a:noAutofit/>
          </a:bodyPr>
          <a:lstStyle/>
          <a:p>
            <a:pPr marL="0" lvl="0" indent="0" algn="l" rtl="0">
              <a:spcBef>
                <a:spcPts val="0"/>
              </a:spcBef>
              <a:spcAft>
                <a:spcPts val="0"/>
              </a:spcAft>
              <a:buNone/>
            </a:pPr>
            <a:r>
              <a:rPr lang="en" sz="900" b="1">
                <a:solidFill>
                  <a:srgbClr val="FFFFFF"/>
                </a:solidFill>
                <a:latin typeface="Inter"/>
                <a:ea typeface="Inter"/>
                <a:cs typeface="Inter"/>
                <a:sym typeface="Inter"/>
              </a:rPr>
              <a:t>Enterprise</a:t>
            </a:r>
            <a:endParaRPr sz="900" b="1">
              <a:solidFill>
                <a:srgbClr val="FFFFFF"/>
              </a:solidFill>
              <a:latin typeface="Inter"/>
              <a:ea typeface="Inter"/>
              <a:cs typeface="Inter"/>
              <a:sym typeface="Inter"/>
            </a:endParaRPr>
          </a:p>
        </p:txBody>
      </p:sp>
      <p:sp>
        <p:nvSpPr>
          <p:cNvPr id="3490" name="Google Shape;3490;p617"/>
          <p:cNvSpPr txBox="1"/>
          <p:nvPr/>
        </p:nvSpPr>
        <p:spPr>
          <a:xfrm>
            <a:off x="928700" y="3599100"/>
            <a:ext cx="3865500" cy="921000"/>
          </a:xfrm>
          <a:prstGeom prst="rect">
            <a:avLst/>
          </a:prstGeom>
          <a:noFill/>
          <a:ln>
            <a:noFill/>
          </a:ln>
        </p:spPr>
        <p:txBody>
          <a:bodyPr spcFirstLastPara="1" wrap="square" lIns="22875" tIns="22875" rIns="22875" bIns="22875" anchor="t" anchorCtr="0">
            <a:noAutofit/>
          </a:bodyPr>
          <a:lstStyle/>
          <a:p>
            <a:pPr marL="0" lvl="0" indent="0" algn="l" rtl="0">
              <a:lnSpc>
                <a:spcPct val="115000"/>
              </a:lnSpc>
              <a:spcBef>
                <a:spcPts val="0"/>
              </a:spcBef>
              <a:spcAft>
                <a:spcPts val="0"/>
              </a:spcAft>
              <a:buNone/>
            </a:pPr>
            <a:r>
              <a:rPr lang="en" sz="1300" b="1">
                <a:solidFill>
                  <a:srgbClr val="FFFFFF"/>
                </a:solidFill>
                <a:latin typeface="Inter"/>
                <a:ea typeface="Inter"/>
                <a:cs typeface="Inter"/>
                <a:sym typeface="Inter"/>
              </a:rPr>
              <a:t>More info at </a:t>
            </a:r>
            <a:r>
              <a:rPr lang="en" sz="1300" b="1" u="sng">
                <a:solidFill>
                  <a:schemeClr val="hlink"/>
                </a:solidFill>
                <a:latin typeface="Inter"/>
                <a:ea typeface="Inter"/>
                <a:cs typeface="Inter"/>
                <a:sym typeface="Inter"/>
                <a:hlinkClick r:id="rId3"/>
              </a:rPr>
              <a:t>https://www.elastic.co/subscriptions</a:t>
            </a:r>
            <a:endParaRPr sz="1300">
              <a:solidFill>
                <a:srgbClr val="FFFFFF"/>
              </a:solidFill>
              <a:latin typeface="Inter"/>
              <a:ea typeface="Inter"/>
              <a:cs typeface="Inter"/>
              <a:sym typeface="Inter"/>
            </a:endParaRPr>
          </a:p>
          <a:p>
            <a:pPr marL="0" lvl="0" indent="0" algn="l" rtl="0">
              <a:lnSpc>
                <a:spcPct val="115000"/>
              </a:lnSpc>
              <a:spcBef>
                <a:spcPts val="0"/>
              </a:spcBef>
              <a:spcAft>
                <a:spcPts val="0"/>
              </a:spcAft>
              <a:buNone/>
            </a:pPr>
            <a:endParaRPr sz="1300">
              <a:solidFill>
                <a:srgbClr val="FFFFFF"/>
              </a:solidFill>
              <a:latin typeface="Inter"/>
              <a:ea typeface="Inter"/>
              <a:cs typeface="Inter"/>
              <a:sym typeface="Inter"/>
            </a:endParaRPr>
          </a:p>
          <a:p>
            <a:pPr marL="0" lvl="0" indent="0" algn="l" rtl="0">
              <a:lnSpc>
                <a:spcPct val="115000"/>
              </a:lnSpc>
              <a:spcBef>
                <a:spcPts val="0"/>
              </a:spcBef>
              <a:spcAft>
                <a:spcPts val="0"/>
              </a:spcAft>
              <a:buNone/>
            </a:pPr>
            <a:endParaRPr sz="1300">
              <a:solidFill>
                <a:srgbClr val="FFFFFF"/>
              </a:solidFill>
              <a:latin typeface="Inter"/>
              <a:ea typeface="Inter"/>
              <a:cs typeface="Inter"/>
              <a:sym typeface="Inter"/>
            </a:endParaRPr>
          </a:p>
        </p:txBody>
      </p:sp>
      <p:sp>
        <p:nvSpPr>
          <p:cNvPr id="3491" name="Google Shape;3491;p617"/>
          <p:cNvSpPr txBox="1"/>
          <p:nvPr/>
        </p:nvSpPr>
        <p:spPr>
          <a:xfrm>
            <a:off x="6687545" y="1460550"/>
            <a:ext cx="525600" cy="458100"/>
          </a:xfrm>
          <a:prstGeom prst="rect">
            <a:avLst/>
          </a:prstGeom>
          <a:noFill/>
          <a:ln>
            <a:noFill/>
          </a:ln>
        </p:spPr>
        <p:txBody>
          <a:bodyPr spcFirstLastPara="1" wrap="square" lIns="22875" tIns="22875" rIns="22875" bIns="22875" anchor="t" anchorCtr="0">
            <a:noAutofit/>
          </a:bodyPr>
          <a:lstStyle/>
          <a:p>
            <a:pPr marL="0" lvl="0" indent="0" algn="ctr" rtl="0">
              <a:spcBef>
                <a:spcPts val="0"/>
              </a:spcBef>
              <a:spcAft>
                <a:spcPts val="0"/>
              </a:spcAft>
              <a:buNone/>
            </a:pPr>
            <a:r>
              <a:rPr lang="en" sz="800">
                <a:solidFill>
                  <a:schemeClr val="lt1"/>
                </a:solidFill>
                <a:latin typeface="Inter Medium"/>
                <a:ea typeface="Inter Medium"/>
                <a:cs typeface="Inter Medium"/>
                <a:sym typeface="Inter Medium"/>
              </a:rPr>
              <a:t>ECE</a:t>
            </a:r>
            <a:endParaRPr sz="800">
              <a:solidFill>
                <a:schemeClr val="lt1"/>
              </a:solidFill>
              <a:latin typeface="Inter Medium"/>
              <a:ea typeface="Inter Medium"/>
              <a:cs typeface="Inter Medium"/>
              <a:sym typeface="Inter Medium"/>
            </a:endParaRPr>
          </a:p>
        </p:txBody>
      </p:sp>
      <p:sp>
        <p:nvSpPr>
          <p:cNvPr id="3492" name="Google Shape;3492;p617"/>
          <p:cNvSpPr txBox="1"/>
          <p:nvPr/>
        </p:nvSpPr>
        <p:spPr>
          <a:xfrm>
            <a:off x="7092620" y="1749013"/>
            <a:ext cx="525600" cy="458100"/>
          </a:xfrm>
          <a:prstGeom prst="rect">
            <a:avLst/>
          </a:prstGeom>
          <a:noFill/>
          <a:ln>
            <a:noFill/>
          </a:ln>
        </p:spPr>
        <p:txBody>
          <a:bodyPr spcFirstLastPara="1" wrap="square" lIns="22875" tIns="22875" rIns="22875" bIns="22875" anchor="t" anchorCtr="0">
            <a:noAutofit/>
          </a:bodyPr>
          <a:lstStyle/>
          <a:p>
            <a:pPr marL="0" lvl="0" indent="0" algn="ctr" rtl="0">
              <a:spcBef>
                <a:spcPts val="0"/>
              </a:spcBef>
              <a:spcAft>
                <a:spcPts val="0"/>
              </a:spcAft>
              <a:buNone/>
            </a:pPr>
            <a:r>
              <a:rPr lang="en" sz="800">
                <a:solidFill>
                  <a:schemeClr val="lt1"/>
                </a:solidFill>
                <a:latin typeface="Inter Medium"/>
                <a:ea typeface="Inter Medium"/>
                <a:cs typeface="Inter Medium"/>
                <a:sym typeface="Inter Medium"/>
              </a:rPr>
              <a:t>ECK</a:t>
            </a:r>
            <a:endParaRPr sz="800">
              <a:solidFill>
                <a:schemeClr val="lt1"/>
              </a:solidFill>
              <a:latin typeface="Inter Medium"/>
              <a:ea typeface="Inter Medium"/>
              <a:cs typeface="Inter Medium"/>
              <a:sym typeface="Inter Medium"/>
            </a:endParaRPr>
          </a:p>
        </p:txBody>
      </p:sp>
      <p:sp>
        <p:nvSpPr>
          <p:cNvPr id="3493" name="Google Shape;3493;p617"/>
          <p:cNvSpPr txBox="1"/>
          <p:nvPr/>
        </p:nvSpPr>
        <p:spPr>
          <a:xfrm>
            <a:off x="7261075" y="2160925"/>
            <a:ext cx="685200" cy="357600"/>
          </a:xfrm>
          <a:prstGeom prst="rect">
            <a:avLst/>
          </a:prstGeom>
          <a:noFill/>
          <a:ln>
            <a:noFill/>
          </a:ln>
        </p:spPr>
        <p:txBody>
          <a:bodyPr spcFirstLastPara="1" wrap="square" lIns="22875" tIns="22875" rIns="22875" bIns="22875" anchor="t" anchorCtr="0">
            <a:noAutofit/>
          </a:bodyPr>
          <a:lstStyle/>
          <a:p>
            <a:pPr marL="0" marR="0" lvl="0" indent="0" algn="ctr" rtl="0">
              <a:lnSpc>
                <a:spcPct val="100000"/>
              </a:lnSpc>
              <a:spcBef>
                <a:spcPts val="0"/>
              </a:spcBef>
              <a:spcAft>
                <a:spcPts val="0"/>
              </a:spcAft>
              <a:buNone/>
            </a:pPr>
            <a:r>
              <a:rPr lang="en" sz="800">
                <a:solidFill>
                  <a:schemeClr val="accent4"/>
                </a:solidFill>
                <a:latin typeface="Inter Medium"/>
                <a:ea typeface="Inter Medium"/>
                <a:cs typeface="Inter Medium"/>
                <a:sym typeface="Inter Medium"/>
              </a:rPr>
              <a:t>Searchable</a:t>
            </a:r>
            <a:r>
              <a:rPr lang="en" sz="800">
                <a:solidFill>
                  <a:schemeClr val="dk2"/>
                </a:solidFill>
                <a:latin typeface="Inter Medium"/>
                <a:ea typeface="Inter Medium"/>
                <a:cs typeface="Inter Medium"/>
                <a:sym typeface="Inter Medium"/>
              </a:rPr>
              <a:t> </a:t>
            </a:r>
            <a:r>
              <a:rPr lang="en" sz="800">
                <a:solidFill>
                  <a:schemeClr val="accent4"/>
                </a:solidFill>
                <a:latin typeface="Inter Medium"/>
                <a:ea typeface="Inter Medium"/>
                <a:cs typeface="Inter Medium"/>
                <a:sym typeface="Inter Medium"/>
              </a:rPr>
              <a:t>Snapshots</a:t>
            </a:r>
            <a:endParaRPr sz="800">
              <a:solidFill>
                <a:schemeClr val="dk2"/>
              </a:solidFill>
              <a:latin typeface="Inter Medium"/>
              <a:ea typeface="Inter Medium"/>
              <a:cs typeface="Inter Medium"/>
              <a:sym typeface="Inter Medium"/>
            </a:endParaRPr>
          </a:p>
        </p:txBody>
      </p:sp>
      <p:sp>
        <p:nvSpPr>
          <p:cNvPr id="3494" name="Google Shape;3494;p617"/>
          <p:cNvSpPr txBox="1"/>
          <p:nvPr/>
        </p:nvSpPr>
        <p:spPr>
          <a:xfrm>
            <a:off x="7213175" y="2585375"/>
            <a:ext cx="810600" cy="458100"/>
          </a:xfrm>
          <a:prstGeom prst="rect">
            <a:avLst/>
          </a:prstGeom>
          <a:noFill/>
          <a:ln>
            <a:noFill/>
          </a:ln>
        </p:spPr>
        <p:txBody>
          <a:bodyPr spcFirstLastPara="1" wrap="square" lIns="22875" tIns="22875" rIns="22875" bIns="22875" anchor="t" anchorCtr="0">
            <a:noAutofit/>
          </a:bodyPr>
          <a:lstStyle/>
          <a:p>
            <a:pPr marL="0" lvl="0" indent="0" algn="ctr" rtl="0">
              <a:spcBef>
                <a:spcPts val="0"/>
              </a:spcBef>
              <a:spcAft>
                <a:spcPts val="0"/>
              </a:spcAft>
              <a:buNone/>
            </a:pPr>
            <a:r>
              <a:rPr lang="en" sz="800">
                <a:solidFill>
                  <a:schemeClr val="accent4"/>
                </a:solidFill>
                <a:latin typeface="Inter Medium"/>
                <a:ea typeface="Inter Medium"/>
                <a:cs typeface="Inter Medium"/>
                <a:sym typeface="Inter Medium"/>
              </a:rPr>
              <a:t>Frozen </a:t>
            </a:r>
            <a:br>
              <a:rPr lang="en" sz="800">
                <a:solidFill>
                  <a:schemeClr val="accent4"/>
                </a:solidFill>
                <a:latin typeface="Inter Medium"/>
                <a:ea typeface="Inter Medium"/>
                <a:cs typeface="Inter Medium"/>
                <a:sym typeface="Inter Medium"/>
              </a:rPr>
            </a:br>
            <a:r>
              <a:rPr lang="en" sz="800">
                <a:solidFill>
                  <a:schemeClr val="accent4"/>
                </a:solidFill>
                <a:latin typeface="Inter Medium"/>
                <a:ea typeface="Inter Medium"/>
                <a:cs typeface="Inter Medium"/>
                <a:sym typeface="Inter Medium"/>
              </a:rPr>
              <a:t>Data Tier</a:t>
            </a:r>
            <a:endParaRPr sz="800">
              <a:solidFill>
                <a:schemeClr val="accent4"/>
              </a:solidFill>
              <a:latin typeface="Inter Medium"/>
              <a:ea typeface="Inter Medium"/>
              <a:cs typeface="Inter Medium"/>
              <a:sym typeface="Inter Medium"/>
            </a:endParaRPr>
          </a:p>
        </p:txBody>
      </p:sp>
      <p:sp>
        <p:nvSpPr>
          <p:cNvPr id="3495" name="Google Shape;3495;p617"/>
          <p:cNvSpPr txBox="1"/>
          <p:nvPr/>
        </p:nvSpPr>
        <p:spPr>
          <a:xfrm>
            <a:off x="7147200" y="3055850"/>
            <a:ext cx="810600" cy="458100"/>
          </a:xfrm>
          <a:prstGeom prst="rect">
            <a:avLst/>
          </a:prstGeom>
          <a:noFill/>
          <a:ln>
            <a:noFill/>
          </a:ln>
        </p:spPr>
        <p:txBody>
          <a:bodyPr spcFirstLastPara="1" wrap="square" lIns="22875" tIns="22875" rIns="22875" bIns="22875" anchor="t" anchorCtr="0">
            <a:noAutofit/>
          </a:bodyPr>
          <a:lstStyle/>
          <a:p>
            <a:pPr marL="0" lvl="0" indent="0" algn="ctr" rtl="0">
              <a:spcBef>
                <a:spcPts val="0"/>
              </a:spcBef>
              <a:spcAft>
                <a:spcPts val="0"/>
              </a:spcAft>
              <a:buNone/>
            </a:pPr>
            <a:r>
              <a:rPr lang="en" sz="800">
                <a:solidFill>
                  <a:schemeClr val="accent4"/>
                </a:solidFill>
                <a:latin typeface="Inter Medium"/>
                <a:ea typeface="Inter Medium"/>
                <a:cs typeface="Inter Medium"/>
                <a:sym typeface="Inter Medium"/>
              </a:rPr>
              <a:t>Elastic AI Assistant</a:t>
            </a:r>
            <a:endParaRPr sz="800">
              <a:solidFill>
                <a:schemeClr val="accent4"/>
              </a:solidFill>
              <a:latin typeface="Inter Medium"/>
              <a:ea typeface="Inter Medium"/>
              <a:cs typeface="Inter Medium"/>
              <a:sym typeface="Inter Medium"/>
            </a:endParaRPr>
          </a:p>
        </p:txBody>
      </p:sp>
      <p:sp>
        <p:nvSpPr>
          <p:cNvPr id="3496" name="Google Shape;3496;p617"/>
          <p:cNvSpPr txBox="1"/>
          <p:nvPr/>
        </p:nvSpPr>
        <p:spPr>
          <a:xfrm>
            <a:off x="5123267" y="3869658"/>
            <a:ext cx="966300" cy="458100"/>
          </a:xfrm>
          <a:prstGeom prst="rect">
            <a:avLst/>
          </a:prstGeom>
          <a:noFill/>
          <a:ln>
            <a:noFill/>
          </a:ln>
        </p:spPr>
        <p:txBody>
          <a:bodyPr spcFirstLastPara="1" wrap="square" lIns="22875" tIns="22875" rIns="22875" bIns="22875" anchor="t" anchorCtr="0">
            <a:noAutofit/>
          </a:bodyPr>
          <a:lstStyle/>
          <a:p>
            <a:pPr marL="0" lvl="0" indent="0" algn="ctr" rtl="0">
              <a:spcBef>
                <a:spcPts val="0"/>
              </a:spcBef>
              <a:spcAft>
                <a:spcPts val="0"/>
              </a:spcAft>
              <a:buNone/>
            </a:pPr>
            <a:r>
              <a:rPr lang="en" sz="800">
                <a:solidFill>
                  <a:schemeClr val="lt1"/>
                </a:solidFill>
                <a:latin typeface="Inter Medium"/>
                <a:ea typeface="Inter Medium"/>
                <a:cs typeface="Inter Medium"/>
                <a:sym typeface="Inter Medium"/>
              </a:rPr>
              <a:t>Access to Elastic Account Team</a:t>
            </a:r>
            <a:endParaRPr sz="800">
              <a:solidFill>
                <a:schemeClr val="lt1"/>
              </a:solidFill>
              <a:latin typeface="Inter Medium"/>
              <a:ea typeface="Inter Medium"/>
              <a:cs typeface="Inter Medium"/>
              <a:sym typeface="Inter Medium"/>
            </a:endParaRPr>
          </a:p>
        </p:txBody>
      </p:sp>
      <p:sp>
        <p:nvSpPr>
          <p:cNvPr id="3497" name="Google Shape;3497;p617"/>
          <p:cNvSpPr txBox="1"/>
          <p:nvPr/>
        </p:nvSpPr>
        <p:spPr>
          <a:xfrm>
            <a:off x="5953106" y="3443577"/>
            <a:ext cx="1024500" cy="265200"/>
          </a:xfrm>
          <a:prstGeom prst="rect">
            <a:avLst/>
          </a:prstGeom>
          <a:noFill/>
          <a:ln>
            <a:noFill/>
          </a:ln>
        </p:spPr>
        <p:txBody>
          <a:bodyPr spcFirstLastPara="1" wrap="square" lIns="22875" tIns="22875" rIns="22875" bIns="22875" anchor="t" anchorCtr="0">
            <a:noAutofit/>
          </a:bodyPr>
          <a:lstStyle/>
          <a:p>
            <a:pPr marL="0" lvl="0" indent="0" algn="ctr" rtl="0">
              <a:spcBef>
                <a:spcPts val="0"/>
              </a:spcBef>
              <a:spcAft>
                <a:spcPts val="0"/>
              </a:spcAft>
              <a:buNone/>
            </a:pPr>
            <a:r>
              <a:rPr lang="en" sz="800">
                <a:solidFill>
                  <a:schemeClr val="lt1"/>
                </a:solidFill>
                <a:latin typeface="Inter Medium"/>
                <a:ea typeface="Inter Medium"/>
                <a:cs typeface="Inter Medium"/>
                <a:sym typeface="Inter Medium"/>
              </a:rPr>
              <a:t>ELSER</a:t>
            </a:r>
            <a:endParaRPr sz="800">
              <a:solidFill>
                <a:schemeClr val="lt1"/>
              </a:solidFill>
              <a:latin typeface="Inter Medium"/>
              <a:ea typeface="Inter Medium"/>
              <a:cs typeface="Inter Medium"/>
              <a:sym typeface="Inter Medium"/>
            </a:endParaRPr>
          </a:p>
        </p:txBody>
      </p:sp>
      <p:sp>
        <p:nvSpPr>
          <p:cNvPr id="3498" name="Google Shape;3498;p617"/>
          <p:cNvSpPr txBox="1"/>
          <p:nvPr/>
        </p:nvSpPr>
        <p:spPr>
          <a:xfrm>
            <a:off x="4794350" y="2867302"/>
            <a:ext cx="1024500" cy="322800"/>
          </a:xfrm>
          <a:prstGeom prst="rect">
            <a:avLst/>
          </a:prstGeom>
          <a:noFill/>
          <a:ln>
            <a:noFill/>
          </a:ln>
        </p:spPr>
        <p:txBody>
          <a:bodyPr spcFirstLastPara="1" wrap="square" lIns="22875" tIns="22875" rIns="22875" bIns="22875" anchor="t" anchorCtr="0">
            <a:noAutofit/>
          </a:bodyPr>
          <a:lstStyle/>
          <a:p>
            <a:pPr marL="0" lvl="0" indent="0" algn="ctr" rtl="0">
              <a:spcBef>
                <a:spcPts val="0"/>
              </a:spcBef>
              <a:spcAft>
                <a:spcPts val="0"/>
              </a:spcAft>
              <a:buNone/>
            </a:pPr>
            <a:r>
              <a:rPr lang="en" sz="800">
                <a:solidFill>
                  <a:schemeClr val="lt1"/>
                </a:solidFill>
                <a:latin typeface="Inter Medium"/>
                <a:ea typeface="Inter Medium"/>
                <a:cs typeface="Inter Medium"/>
                <a:sym typeface="Inter Medium"/>
              </a:rPr>
              <a:t>AIOps</a:t>
            </a:r>
            <a:endParaRPr sz="800">
              <a:solidFill>
                <a:schemeClr val="lt1"/>
              </a:solidFill>
              <a:latin typeface="Inter Medium"/>
              <a:ea typeface="Inter Medium"/>
              <a:cs typeface="Inter Medium"/>
              <a:sym typeface="Inter Medium"/>
            </a:endParaRPr>
          </a:p>
        </p:txBody>
      </p:sp>
      <p:sp>
        <p:nvSpPr>
          <p:cNvPr id="3499" name="Google Shape;3499;p617"/>
          <p:cNvSpPr txBox="1"/>
          <p:nvPr/>
        </p:nvSpPr>
        <p:spPr>
          <a:xfrm>
            <a:off x="4687896" y="2577769"/>
            <a:ext cx="1024500" cy="299400"/>
          </a:xfrm>
          <a:prstGeom prst="rect">
            <a:avLst/>
          </a:prstGeom>
          <a:noFill/>
          <a:ln>
            <a:noFill/>
          </a:ln>
        </p:spPr>
        <p:txBody>
          <a:bodyPr spcFirstLastPara="1" wrap="square" lIns="22875" tIns="22875" rIns="22875" bIns="22875" anchor="t" anchorCtr="0">
            <a:noAutofit/>
          </a:bodyPr>
          <a:lstStyle/>
          <a:p>
            <a:pPr marL="0" lvl="0" indent="0" algn="ctr" rtl="0">
              <a:spcBef>
                <a:spcPts val="0"/>
              </a:spcBef>
              <a:spcAft>
                <a:spcPts val="0"/>
              </a:spcAft>
              <a:buNone/>
            </a:pPr>
            <a:r>
              <a:rPr lang="en" sz="800">
                <a:solidFill>
                  <a:schemeClr val="lt1"/>
                </a:solidFill>
                <a:latin typeface="Inter Medium"/>
                <a:ea typeface="Inter Medium"/>
                <a:cs typeface="Inter Medium"/>
                <a:sym typeface="Inter Medium"/>
              </a:rPr>
              <a:t>Per Node</a:t>
            </a:r>
            <a:endParaRPr sz="800">
              <a:solidFill>
                <a:schemeClr val="lt1"/>
              </a:solidFill>
              <a:latin typeface="Inter Medium"/>
              <a:ea typeface="Inter Medium"/>
              <a:cs typeface="Inter Medium"/>
              <a:sym typeface="Inter Medium"/>
            </a:endParaRPr>
          </a:p>
        </p:txBody>
      </p:sp>
      <p:sp>
        <p:nvSpPr>
          <p:cNvPr id="3500" name="Google Shape;3500;p617"/>
          <p:cNvSpPr txBox="1"/>
          <p:nvPr/>
        </p:nvSpPr>
        <p:spPr>
          <a:xfrm>
            <a:off x="4595783" y="3553992"/>
            <a:ext cx="1024500" cy="458100"/>
          </a:xfrm>
          <a:prstGeom prst="rect">
            <a:avLst/>
          </a:prstGeom>
          <a:noFill/>
          <a:ln>
            <a:noFill/>
          </a:ln>
        </p:spPr>
        <p:txBody>
          <a:bodyPr spcFirstLastPara="1" wrap="square" lIns="22875" tIns="22875" rIns="22875" bIns="22875" anchor="t" anchorCtr="0">
            <a:noAutofit/>
          </a:bodyPr>
          <a:lstStyle/>
          <a:p>
            <a:pPr marL="0" lvl="0" indent="0" algn="ctr" rtl="0">
              <a:spcBef>
                <a:spcPts val="0"/>
              </a:spcBef>
              <a:spcAft>
                <a:spcPts val="0"/>
              </a:spcAft>
              <a:buNone/>
            </a:pPr>
            <a:r>
              <a:rPr lang="en" sz="800">
                <a:solidFill>
                  <a:schemeClr val="lt1"/>
                </a:solidFill>
                <a:latin typeface="Inter Medium"/>
                <a:ea typeface="Inter Medium"/>
                <a:cs typeface="Inter Medium"/>
                <a:sym typeface="Inter Medium"/>
              </a:rPr>
              <a:t>Per ERU</a:t>
            </a:r>
            <a:endParaRPr sz="800">
              <a:solidFill>
                <a:schemeClr val="lt1"/>
              </a:solidFill>
              <a:latin typeface="Inter Medium"/>
              <a:ea typeface="Inter Medium"/>
              <a:cs typeface="Inter Medium"/>
              <a:sym typeface="Inter Medium"/>
            </a:endParaRPr>
          </a:p>
        </p:txBody>
      </p:sp>
      <p:sp>
        <p:nvSpPr>
          <p:cNvPr id="3501" name="Google Shape;3501;p617"/>
          <p:cNvSpPr txBox="1"/>
          <p:nvPr/>
        </p:nvSpPr>
        <p:spPr>
          <a:xfrm>
            <a:off x="5505438" y="2805156"/>
            <a:ext cx="810600" cy="299400"/>
          </a:xfrm>
          <a:prstGeom prst="rect">
            <a:avLst/>
          </a:prstGeom>
          <a:noFill/>
          <a:ln>
            <a:noFill/>
          </a:ln>
        </p:spPr>
        <p:txBody>
          <a:bodyPr spcFirstLastPara="1" wrap="square" lIns="22875" tIns="22875" rIns="22875" bIns="22875" anchor="t" anchorCtr="0">
            <a:noAutofit/>
          </a:bodyPr>
          <a:lstStyle/>
          <a:p>
            <a:pPr marL="0" lvl="0" indent="0" algn="ctr" rtl="0">
              <a:spcBef>
                <a:spcPts val="0"/>
              </a:spcBef>
              <a:spcAft>
                <a:spcPts val="0"/>
              </a:spcAft>
              <a:buNone/>
            </a:pPr>
            <a:r>
              <a:rPr lang="en" sz="800">
                <a:solidFill>
                  <a:schemeClr val="accent1"/>
                </a:solidFill>
                <a:latin typeface="Inter Medium"/>
                <a:ea typeface="Inter Medium"/>
                <a:cs typeface="Inter Medium"/>
                <a:sym typeface="Inter Medium"/>
              </a:rPr>
              <a:t>Machine Learning</a:t>
            </a:r>
            <a:endParaRPr sz="800">
              <a:solidFill>
                <a:schemeClr val="accent1"/>
              </a:solidFill>
              <a:latin typeface="Inter Medium"/>
              <a:ea typeface="Inter Medium"/>
              <a:cs typeface="Inter Medium"/>
              <a:sym typeface="Inter Medium"/>
            </a:endParaRPr>
          </a:p>
        </p:txBody>
      </p:sp>
      <p:sp>
        <p:nvSpPr>
          <p:cNvPr id="3502" name="Google Shape;3502;p617"/>
          <p:cNvSpPr txBox="1"/>
          <p:nvPr/>
        </p:nvSpPr>
        <p:spPr>
          <a:xfrm>
            <a:off x="5852150" y="2051936"/>
            <a:ext cx="645300" cy="322800"/>
          </a:xfrm>
          <a:prstGeom prst="rect">
            <a:avLst/>
          </a:prstGeom>
          <a:noFill/>
          <a:ln>
            <a:noFill/>
          </a:ln>
        </p:spPr>
        <p:txBody>
          <a:bodyPr spcFirstLastPara="1" wrap="square" lIns="22875" tIns="22875" rIns="22875" bIns="22875" anchor="t" anchorCtr="0">
            <a:noAutofit/>
          </a:bodyPr>
          <a:lstStyle/>
          <a:p>
            <a:pPr marL="0" lvl="0" indent="0" algn="ctr" rtl="0">
              <a:spcBef>
                <a:spcPts val="0"/>
              </a:spcBef>
              <a:spcAft>
                <a:spcPts val="0"/>
              </a:spcAft>
              <a:buNone/>
            </a:pPr>
            <a:r>
              <a:rPr lang="en" sz="800">
                <a:solidFill>
                  <a:schemeClr val="lt1"/>
                </a:solidFill>
                <a:latin typeface="Inter Medium"/>
                <a:ea typeface="Inter Medium"/>
                <a:cs typeface="Inter Medium"/>
                <a:sym typeface="Inter Medium"/>
              </a:rPr>
              <a:t>Security</a:t>
            </a:r>
            <a:endParaRPr sz="800">
              <a:solidFill>
                <a:schemeClr val="lt1"/>
              </a:solidFill>
              <a:latin typeface="Inter Medium"/>
              <a:ea typeface="Inter Medium"/>
              <a:cs typeface="Inter Medium"/>
              <a:sym typeface="Inter Medium"/>
            </a:endParaRPr>
          </a:p>
        </p:txBody>
      </p:sp>
      <p:sp>
        <p:nvSpPr>
          <p:cNvPr id="3503" name="Google Shape;3503;p617"/>
          <p:cNvSpPr txBox="1"/>
          <p:nvPr/>
        </p:nvSpPr>
        <p:spPr>
          <a:xfrm>
            <a:off x="5475150" y="1765951"/>
            <a:ext cx="738600" cy="165900"/>
          </a:xfrm>
          <a:prstGeom prst="rect">
            <a:avLst/>
          </a:prstGeom>
          <a:noFill/>
          <a:ln>
            <a:noFill/>
          </a:ln>
        </p:spPr>
        <p:txBody>
          <a:bodyPr spcFirstLastPara="1" wrap="square" lIns="22875" tIns="22875" rIns="22875" bIns="22875" anchor="t" anchorCtr="0">
            <a:noAutofit/>
          </a:bodyPr>
          <a:lstStyle/>
          <a:p>
            <a:pPr marL="0" lvl="0" indent="0" algn="ctr" rtl="0">
              <a:spcBef>
                <a:spcPts val="0"/>
              </a:spcBef>
              <a:spcAft>
                <a:spcPts val="0"/>
              </a:spcAft>
              <a:buNone/>
            </a:pPr>
            <a:r>
              <a:rPr lang="en" sz="800">
                <a:solidFill>
                  <a:schemeClr val="lt1"/>
                </a:solidFill>
                <a:latin typeface="Inter Medium"/>
                <a:ea typeface="Inter Medium"/>
                <a:cs typeface="Inter Medium"/>
                <a:sym typeface="Inter Medium"/>
              </a:rPr>
              <a:t>Observability</a:t>
            </a:r>
            <a:endParaRPr sz="800">
              <a:solidFill>
                <a:schemeClr val="lt1"/>
              </a:solidFill>
              <a:latin typeface="Inter Medium"/>
              <a:ea typeface="Inter Medium"/>
              <a:cs typeface="Inter Medium"/>
              <a:sym typeface="Inter Medium"/>
            </a:endParaRPr>
          </a:p>
        </p:txBody>
      </p:sp>
      <p:sp>
        <p:nvSpPr>
          <p:cNvPr id="3504" name="Google Shape;3504;p617"/>
          <p:cNvSpPr txBox="1"/>
          <p:nvPr/>
        </p:nvSpPr>
        <p:spPr>
          <a:xfrm>
            <a:off x="7036225" y="3501888"/>
            <a:ext cx="810600" cy="458100"/>
          </a:xfrm>
          <a:prstGeom prst="rect">
            <a:avLst/>
          </a:prstGeom>
          <a:noFill/>
          <a:ln>
            <a:noFill/>
          </a:ln>
        </p:spPr>
        <p:txBody>
          <a:bodyPr spcFirstLastPara="1" wrap="square" lIns="22875" tIns="22875" rIns="22875" bIns="22875" anchor="t" anchorCtr="0">
            <a:noAutofit/>
          </a:bodyPr>
          <a:lstStyle/>
          <a:p>
            <a:pPr marL="0" lvl="0" indent="0" algn="ctr" rtl="0">
              <a:spcBef>
                <a:spcPts val="0"/>
              </a:spcBef>
              <a:spcAft>
                <a:spcPts val="0"/>
              </a:spcAft>
              <a:buNone/>
            </a:pPr>
            <a:r>
              <a:rPr lang="en" sz="800">
                <a:solidFill>
                  <a:schemeClr val="lt1"/>
                </a:solidFill>
                <a:latin typeface="Inter Medium"/>
                <a:ea typeface="Inter Medium"/>
                <a:cs typeface="Inter Medium"/>
                <a:sym typeface="Inter Medium"/>
              </a:rPr>
              <a:t>K/CSPM</a:t>
            </a:r>
            <a:endParaRPr sz="800">
              <a:solidFill>
                <a:schemeClr val="lt1"/>
              </a:solidFill>
              <a:latin typeface="Inter Medium"/>
              <a:ea typeface="Inter Medium"/>
              <a:cs typeface="Inter Medium"/>
              <a:sym typeface="Inter Medium"/>
            </a:endParaRPr>
          </a:p>
        </p:txBody>
      </p:sp>
      <p:sp>
        <p:nvSpPr>
          <p:cNvPr id="3505" name="Google Shape;3505;p617"/>
          <p:cNvSpPr txBox="1"/>
          <p:nvPr/>
        </p:nvSpPr>
        <p:spPr>
          <a:xfrm>
            <a:off x="6531775" y="4016975"/>
            <a:ext cx="1024500" cy="458100"/>
          </a:xfrm>
          <a:prstGeom prst="rect">
            <a:avLst/>
          </a:prstGeom>
          <a:noFill/>
          <a:ln>
            <a:noFill/>
          </a:ln>
        </p:spPr>
        <p:txBody>
          <a:bodyPr spcFirstLastPara="1" wrap="square" lIns="22875" tIns="22875" rIns="22875" bIns="22875" anchor="t" anchorCtr="0">
            <a:noAutofit/>
          </a:bodyPr>
          <a:lstStyle/>
          <a:p>
            <a:pPr marL="0" lvl="0" indent="0" algn="ctr" rtl="0">
              <a:spcBef>
                <a:spcPts val="0"/>
              </a:spcBef>
              <a:spcAft>
                <a:spcPts val="0"/>
              </a:spcAft>
              <a:buNone/>
            </a:pPr>
            <a:r>
              <a:rPr lang="en" sz="800">
                <a:solidFill>
                  <a:schemeClr val="lt1"/>
                </a:solidFill>
                <a:latin typeface="Inter Medium"/>
                <a:ea typeface="Inter Medium"/>
                <a:cs typeface="Inter Medium"/>
                <a:sym typeface="Inter Medium"/>
              </a:rPr>
              <a:t>Threat Intelligence Mgmt</a:t>
            </a:r>
            <a:endParaRPr sz="800">
              <a:solidFill>
                <a:schemeClr val="lt1"/>
              </a:solidFill>
              <a:latin typeface="Inter Medium"/>
              <a:ea typeface="Inter Medium"/>
              <a:cs typeface="Inter Medium"/>
              <a:sym typeface="Inter Medium"/>
            </a:endParaRPr>
          </a:p>
        </p:txBody>
      </p:sp>
      <p:sp>
        <p:nvSpPr>
          <p:cNvPr id="3506" name="Google Shape;3506;p617"/>
          <p:cNvSpPr txBox="1"/>
          <p:nvPr/>
        </p:nvSpPr>
        <p:spPr>
          <a:xfrm>
            <a:off x="5640825" y="4190175"/>
            <a:ext cx="1024500" cy="458100"/>
          </a:xfrm>
          <a:prstGeom prst="rect">
            <a:avLst/>
          </a:prstGeom>
          <a:noFill/>
          <a:ln>
            <a:noFill/>
          </a:ln>
        </p:spPr>
        <p:txBody>
          <a:bodyPr spcFirstLastPara="1" wrap="square" lIns="22875" tIns="22875" rIns="22875" bIns="22875" anchor="t" anchorCtr="0">
            <a:noAutofit/>
          </a:bodyPr>
          <a:lstStyle/>
          <a:p>
            <a:pPr marL="0" lvl="0" indent="0" algn="ctr" rtl="0">
              <a:spcBef>
                <a:spcPts val="0"/>
              </a:spcBef>
              <a:spcAft>
                <a:spcPts val="0"/>
              </a:spcAft>
              <a:buNone/>
            </a:pPr>
            <a:r>
              <a:rPr lang="en" sz="800">
                <a:solidFill>
                  <a:schemeClr val="lt1"/>
                </a:solidFill>
                <a:latin typeface="Inter Medium"/>
                <a:ea typeface="Inter Medium"/>
                <a:cs typeface="Inter Medium"/>
                <a:sym typeface="Inter Medium"/>
              </a:rPr>
              <a:t>I/A Response Console</a:t>
            </a:r>
            <a:endParaRPr sz="800">
              <a:solidFill>
                <a:schemeClr val="lt1"/>
              </a:solidFill>
              <a:latin typeface="Inter Medium"/>
              <a:ea typeface="Inter Medium"/>
              <a:cs typeface="Inter Medium"/>
              <a:sym typeface="Inter Medium"/>
            </a:endParaRPr>
          </a:p>
        </p:txBody>
      </p:sp>
      <p:sp>
        <p:nvSpPr>
          <p:cNvPr id="3507" name="Google Shape;3507;p617"/>
          <p:cNvSpPr txBox="1"/>
          <p:nvPr/>
        </p:nvSpPr>
        <p:spPr>
          <a:xfrm>
            <a:off x="6400700" y="3754046"/>
            <a:ext cx="1024500" cy="458100"/>
          </a:xfrm>
          <a:prstGeom prst="rect">
            <a:avLst/>
          </a:prstGeom>
          <a:noFill/>
          <a:ln>
            <a:noFill/>
          </a:ln>
        </p:spPr>
        <p:txBody>
          <a:bodyPr spcFirstLastPara="1" wrap="square" lIns="22875" tIns="22875" rIns="22875" bIns="22875" anchor="t" anchorCtr="0">
            <a:noAutofit/>
          </a:bodyPr>
          <a:lstStyle/>
          <a:p>
            <a:pPr marL="0" lvl="0" indent="0" algn="ctr" rtl="0">
              <a:spcBef>
                <a:spcPts val="0"/>
              </a:spcBef>
              <a:spcAft>
                <a:spcPts val="0"/>
              </a:spcAft>
              <a:buNone/>
            </a:pPr>
            <a:r>
              <a:rPr lang="en" sz="800">
                <a:solidFill>
                  <a:schemeClr val="lt1"/>
                </a:solidFill>
                <a:latin typeface="Inter Medium"/>
                <a:ea typeface="Inter Medium"/>
                <a:cs typeface="Inter Medium"/>
                <a:sym typeface="Inter Medium"/>
              </a:rPr>
              <a:t>Maps Server</a:t>
            </a:r>
            <a:endParaRPr sz="800">
              <a:solidFill>
                <a:schemeClr val="lt1"/>
              </a:solidFill>
              <a:latin typeface="Inter Medium"/>
              <a:ea typeface="Inter Medium"/>
              <a:cs typeface="Inter Medium"/>
              <a:sym typeface="Inter Medium"/>
            </a:endParaRPr>
          </a:p>
        </p:txBody>
      </p:sp>
      <p:sp>
        <p:nvSpPr>
          <p:cNvPr id="3508" name="Google Shape;3508;p617"/>
          <p:cNvSpPr txBox="1"/>
          <p:nvPr/>
        </p:nvSpPr>
        <p:spPr>
          <a:xfrm>
            <a:off x="5283770" y="2015220"/>
            <a:ext cx="645300" cy="322800"/>
          </a:xfrm>
          <a:prstGeom prst="rect">
            <a:avLst/>
          </a:prstGeom>
          <a:noFill/>
          <a:ln>
            <a:noFill/>
          </a:ln>
        </p:spPr>
        <p:txBody>
          <a:bodyPr spcFirstLastPara="1" wrap="square" lIns="22875" tIns="22875" rIns="22875" bIns="22875" anchor="t" anchorCtr="0">
            <a:noAutofit/>
          </a:bodyPr>
          <a:lstStyle/>
          <a:p>
            <a:pPr marL="0" lvl="0" indent="0" algn="ctr" rtl="0">
              <a:spcBef>
                <a:spcPts val="0"/>
              </a:spcBef>
              <a:spcAft>
                <a:spcPts val="0"/>
              </a:spcAft>
              <a:buNone/>
            </a:pPr>
            <a:r>
              <a:rPr lang="en" sz="800">
                <a:solidFill>
                  <a:schemeClr val="lt1"/>
                </a:solidFill>
                <a:latin typeface="Inter Medium"/>
                <a:ea typeface="Inter Medium"/>
                <a:cs typeface="Inter Medium"/>
                <a:sym typeface="Inter Medium"/>
              </a:rPr>
              <a:t>Search</a:t>
            </a:r>
            <a:endParaRPr sz="800">
              <a:solidFill>
                <a:schemeClr val="lt1"/>
              </a:solidFill>
              <a:latin typeface="Inter Medium"/>
              <a:ea typeface="Inter Medium"/>
              <a:cs typeface="Inter Medium"/>
              <a:sym typeface="Inter Medium"/>
            </a:endParaRPr>
          </a:p>
        </p:txBody>
      </p:sp>
      <p:sp>
        <p:nvSpPr>
          <p:cNvPr id="3509" name="Google Shape;3509;p617"/>
          <p:cNvSpPr txBox="1"/>
          <p:nvPr/>
        </p:nvSpPr>
        <p:spPr>
          <a:xfrm>
            <a:off x="6145526" y="2565872"/>
            <a:ext cx="1024500" cy="244200"/>
          </a:xfrm>
          <a:prstGeom prst="rect">
            <a:avLst/>
          </a:prstGeom>
          <a:noFill/>
          <a:ln>
            <a:noFill/>
          </a:ln>
        </p:spPr>
        <p:txBody>
          <a:bodyPr spcFirstLastPara="1" wrap="square" lIns="22875" tIns="22875" rIns="22875" bIns="22875" anchor="t" anchorCtr="0">
            <a:noAutofit/>
          </a:bodyPr>
          <a:lstStyle/>
          <a:p>
            <a:pPr marL="0" lvl="0" indent="0" algn="ctr" rtl="0">
              <a:spcBef>
                <a:spcPts val="0"/>
              </a:spcBef>
              <a:spcAft>
                <a:spcPts val="0"/>
              </a:spcAft>
              <a:buNone/>
            </a:pPr>
            <a:r>
              <a:rPr lang="en" sz="800">
                <a:solidFill>
                  <a:schemeClr val="lt1"/>
                </a:solidFill>
                <a:latin typeface="Inter Medium"/>
                <a:ea typeface="Inter Medium"/>
                <a:cs typeface="Inter Medium"/>
                <a:sym typeface="Inter Medium"/>
              </a:rPr>
              <a:t>Graph</a:t>
            </a:r>
            <a:br>
              <a:rPr lang="en" sz="800">
                <a:solidFill>
                  <a:schemeClr val="lt1"/>
                </a:solidFill>
                <a:latin typeface="Inter Medium"/>
                <a:ea typeface="Inter Medium"/>
                <a:cs typeface="Inter Medium"/>
                <a:sym typeface="Inter Medium"/>
              </a:rPr>
            </a:br>
            <a:r>
              <a:rPr lang="en" sz="800">
                <a:solidFill>
                  <a:schemeClr val="lt1"/>
                </a:solidFill>
                <a:latin typeface="Inter Medium"/>
                <a:ea typeface="Inter Medium"/>
                <a:cs typeface="Inter Medium"/>
                <a:sym typeface="Inter Medium"/>
              </a:rPr>
              <a:t>Analytics</a:t>
            </a:r>
            <a:endParaRPr sz="800">
              <a:solidFill>
                <a:schemeClr val="lt1"/>
              </a:solidFill>
              <a:latin typeface="Inter Medium"/>
              <a:ea typeface="Inter Medium"/>
              <a:cs typeface="Inter Medium"/>
              <a:sym typeface="Inter Medium"/>
            </a:endParaRPr>
          </a:p>
        </p:txBody>
      </p:sp>
      <p:sp>
        <p:nvSpPr>
          <p:cNvPr id="3510" name="Google Shape;3510;p617"/>
          <p:cNvSpPr txBox="1"/>
          <p:nvPr/>
        </p:nvSpPr>
        <p:spPr>
          <a:xfrm>
            <a:off x="6240496" y="1826125"/>
            <a:ext cx="1024500" cy="265200"/>
          </a:xfrm>
          <a:prstGeom prst="rect">
            <a:avLst/>
          </a:prstGeom>
          <a:noFill/>
          <a:ln>
            <a:noFill/>
          </a:ln>
        </p:spPr>
        <p:txBody>
          <a:bodyPr spcFirstLastPara="1" wrap="square" lIns="22875" tIns="22875" rIns="22875" bIns="22875" anchor="t" anchorCtr="0">
            <a:noAutofit/>
          </a:bodyPr>
          <a:lstStyle/>
          <a:p>
            <a:pPr marL="0" lvl="0" indent="0" algn="ctr" rtl="0">
              <a:spcBef>
                <a:spcPts val="0"/>
              </a:spcBef>
              <a:spcAft>
                <a:spcPts val="0"/>
              </a:spcAft>
              <a:buNone/>
            </a:pPr>
            <a:r>
              <a:rPr lang="en" sz="800">
                <a:solidFill>
                  <a:schemeClr val="lt1"/>
                </a:solidFill>
                <a:latin typeface="Inter Medium"/>
                <a:ea typeface="Inter Medium"/>
                <a:cs typeface="Inter Medium"/>
                <a:sym typeface="Inter Medium"/>
              </a:rPr>
              <a:t>SSO</a:t>
            </a:r>
            <a:endParaRPr sz="800">
              <a:solidFill>
                <a:schemeClr val="lt1"/>
              </a:solidFill>
              <a:latin typeface="Inter Medium"/>
              <a:ea typeface="Inter Medium"/>
              <a:cs typeface="Inter Medium"/>
              <a:sym typeface="Inter Medium"/>
            </a:endParaRPr>
          </a:p>
        </p:txBody>
      </p:sp>
      <p:sp>
        <p:nvSpPr>
          <p:cNvPr id="3511" name="Google Shape;3511;p617"/>
          <p:cNvSpPr txBox="1"/>
          <p:nvPr/>
        </p:nvSpPr>
        <p:spPr>
          <a:xfrm>
            <a:off x="6499757" y="2095705"/>
            <a:ext cx="685200" cy="357600"/>
          </a:xfrm>
          <a:prstGeom prst="rect">
            <a:avLst/>
          </a:prstGeom>
          <a:noFill/>
          <a:ln>
            <a:noFill/>
          </a:ln>
        </p:spPr>
        <p:txBody>
          <a:bodyPr spcFirstLastPara="1" wrap="square" lIns="22875" tIns="22875" rIns="22875" bIns="22875" anchor="t" anchorCtr="0">
            <a:noAutofit/>
          </a:bodyPr>
          <a:lstStyle/>
          <a:p>
            <a:pPr marL="0" lvl="0" indent="0" algn="ctr" rtl="0">
              <a:spcBef>
                <a:spcPts val="0"/>
              </a:spcBef>
              <a:spcAft>
                <a:spcPts val="0"/>
              </a:spcAft>
              <a:buNone/>
            </a:pPr>
            <a:r>
              <a:rPr lang="en" sz="800">
                <a:solidFill>
                  <a:schemeClr val="lt1"/>
                </a:solidFill>
                <a:latin typeface="Inter Medium"/>
                <a:ea typeface="Inter Medium"/>
                <a:cs typeface="Inter Medium"/>
                <a:sym typeface="Inter Medium"/>
              </a:rPr>
              <a:t>CCS</a:t>
            </a:r>
            <a:endParaRPr sz="800">
              <a:solidFill>
                <a:schemeClr val="lt1"/>
              </a:solidFill>
              <a:latin typeface="Inter Medium"/>
              <a:ea typeface="Inter Medium"/>
              <a:cs typeface="Inter Medium"/>
              <a:sym typeface="Inter Medium"/>
            </a:endParaRPr>
          </a:p>
        </p:txBody>
      </p:sp>
      <p:sp>
        <p:nvSpPr>
          <p:cNvPr id="3512" name="Google Shape;3512;p617"/>
          <p:cNvSpPr txBox="1"/>
          <p:nvPr/>
        </p:nvSpPr>
        <p:spPr>
          <a:xfrm>
            <a:off x="6588050" y="2352452"/>
            <a:ext cx="685200" cy="180900"/>
          </a:xfrm>
          <a:prstGeom prst="rect">
            <a:avLst/>
          </a:prstGeom>
          <a:noFill/>
          <a:ln>
            <a:noFill/>
          </a:ln>
        </p:spPr>
        <p:txBody>
          <a:bodyPr spcFirstLastPara="1" wrap="square" lIns="22875" tIns="22875" rIns="22875" bIns="22875" anchor="t" anchorCtr="0">
            <a:noAutofit/>
          </a:bodyPr>
          <a:lstStyle/>
          <a:p>
            <a:pPr marL="0" lvl="0" indent="0" algn="ctr" rtl="0">
              <a:spcBef>
                <a:spcPts val="0"/>
              </a:spcBef>
              <a:spcAft>
                <a:spcPts val="0"/>
              </a:spcAft>
              <a:buNone/>
            </a:pPr>
            <a:r>
              <a:rPr lang="en" sz="800">
                <a:solidFill>
                  <a:schemeClr val="lt1"/>
                </a:solidFill>
                <a:latin typeface="Inter Medium"/>
                <a:ea typeface="Inter Medium"/>
                <a:cs typeface="Inter Medium"/>
                <a:sym typeface="Inter Medium"/>
              </a:rPr>
              <a:t>CCR</a:t>
            </a:r>
            <a:endParaRPr sz="800">
              <a:solidFill>
                <a:schemeClr val="lt1"/>
              </a:solidFill>
              <a:latin typeface="Inter Medium"/>
              <a:ea typeface="Inter Medium"/>
              <a:cs typeface="Inter Medium"/>
              <a:sym typeface="Inter Medium"/>
            </a:endParaRPr>
          </a:p>
        </p:txBody>
      </p:sp>
      <p:sp>
        <p:nvSpPr>
          <p:cNvPr id="3513" name="Google Shape;3513;p617"/>
          <p:cNvSpPr txBox="1"/>
          <p:nvPr/>
        </p:nvSpPr>
        <p:spPr>
          <a:xfrm>
            <a:off x="5469827" y="3513613"/>
            <a:ext cx="685200" cy="357600"/>
          </a:xfrm>
          <a:prstGeom prst="rect">
            <a:avLst/>
          </a:prstGeom>
          <a:noFill/>
          <a:ln>
            <a:noFill/>
          </a:ln>
        </p:spPr>
        <p:txBody>
          <a:bodyPr spcFirstLastPara="1" wrap="square" lIns="22875" tIns="22875" rIns="22875" bIns="22875" anchor="t" anchorCtr="0">
            <a:noAutofit/>
          </a:bodyPr>
          <a:lstStyle/>
          <a:p>
            <a:pPr marL="0" lvl="0" indent="0" algn="ctr" rtl="0">
              <a:spcBef>
                <a:spcPts val="0"/>
              </a:spcBef>
              <a:spcAft>
                <a:spcPts val="0"/>
              </a:spcAft>
              <a:buNone/>
            </a:pPr>
            <a:r>
              <a:rPr lang="en" sz="800">
                <a:solidFill>
                  <a:schemeClr val="lt1"/>
                </a:solidFill>
                <a:latin typeface="Inter Medium"/>
                <a:ea typeface="Inter Medium"/>
                <a:cs typeface="Inter Medium"/>
                <a:sym typeface="Inter Medium"/>
              </a:rPr>
              <a:t>RRF</a:t>
            </a:r>
            <a:endParaRPr sz="800">
              <a:solidFill>
                <a:schemeClr val="lt1"/>
              </a:solidFill>
              <a:latin typeface="Inter Medium"/>
              <a:ea typeface="Inter Medium"/>
              <a:cs typeface="Inter Medium"/>
              <a:sym typeface="Inter Medium"/>
            </a:endParaRPr>
          </a:p>
        </p:txBody>
      </p:sp>
      <p:sp>
        <p:nvSpPr>
          <p:cNvPr id="3514" name="Google Shape;3514;p617"/>
          <p:cNvSpPr txBox="1"/>
          <p:nvPr/>
        </p:nvSpPr>
        <p:spPr>
          <a:xfrm>
            <a:off x="6391403" y="2924018"/>
            <a:ext cx="685200" cy="180900"/>
          </a:xfrm>
          <a:prstGeom prst="rect">
            <a:avLst/>
          </a:prstGeom>
          <a:noFill/>
          <a:ln>
            <a:noFill/>
          </a:ln>
        </p:spPr>
        <p:txBody>
          <a:bodyPr spcFirstLastPara="1" wrap="square" lIns="22875" tIns="22875" rIns="22875" bIns="22875" anchor="t" anchorCtr="0">
            <a:noAutofit/>
          </a:bodyPr>
          <a:lstStyle/>
          <a:p>
            <a:pPr marL="0" lvl="0" indent="0" algn="ctr" rtl="0">
              <a:spcBef>
                <a:spcPts val="0"/>
              </a:spcBef>
              <a:spcAft>
                <a:spcPts val="0"/>
              </a:spcAft>
              <a:buNone/>
            </a:pPr>
            <a:r>
              <a:rPr lang="en" sz="800">
                <a:solidFill>
                  <a:schemeClr val="lt1"/>
                </a:solidFill>
                <a:latin typeface="Inter Medium"/>
                <a:ea typeface="Inter Medium"/>
                <a:cs typeface="Inter Medium"/>
                <a:sym typeface="Inter Medium"/>
              </a:rPr>
              <a:t>Doc &amp; Field Security</a:t>
            </a:r>
            <a:endParaRPr sz="800">
              <a:solidFill>
                <a:schemeClr val="lt1"/>
              </a:solidFill>
              <a:latin typeface="Inter Medium"/>
              <a:ea typeface="Inter Medium"/>
              <a:cs typeface="Inter Medium"/>
              <a:sym typeface="Inter Medium"/>
            </a:endParaRPr>
          </a:p>
        </p:txBody>
      </p:sp>
      <p:sp>
        <p:nvSpPr>
          <p:cNvPr id="3515" name="Google Shape;3515;p617"/>
          <p:cNvSpPr txBox="1"/>
          <p:nvPr/>
        </p:nvSpPr>
        <p:spPr>
          <a:xfrm>
            <a:off x="5640826" y="3121810"/>
            <a:ext cx="1024500" cy="244200"/>
          </a:xfrm>
          <a:prstGeom prst="rect">
            <a:avLst/>
          </a:prstGeom>
          <a:noFill/>
          <a:ln>
            <a:noFill/>
          </a:ln>
        </p:spPr>
        <p:txBody>
          <a:bodyPr spcFirstLastPara="1" wrap="square" lIns="22875" tIns="22875" rIns="22875" bIns="22875" anchor="t" anchorCtr="0">
            <a:noAutofit/>
          </a:bodyPr>
          <a:lstStyle/>
          <a:p>
            <a:pPr marL="0" lvl="0" indent="0" algn="ctr" rtl="0">
              <a:spcBef>
                <a:spcPts val="0"/>
              </a:spcBef>
              <a:spcAft>
                <a:spcPts val="0"/>
              </a:spcAft>
              <a:buNone/>
            </a:pPr>
            <a:r>
              <a:rPr lang="en" sz="800">
                <a:solidFill>
                  <a:schemeClr val="lt1"/>
                </a:solidFill>
                <a:latin typeface="Inter Medium"/>
                <a:ea typeface="Inter Medium"/>
                <a:cs typeface="Inter Medium"/>
                <a:sym typeface="Inter Medium"/>
              </a:rPr>
              <a:t>Integration </a:t>
            </a:r>
            <a:br>
              <a:rPr lang="en" sz="800">
                <a:solidFill>
                  <a:schemeClr val="lt1"/>
                </a:solidFill>
                <a:latin typeface="Inter Medium"/>
                <a:ea typeface="Inter Medium"/>
                <a:cs typeface="Inter Medium"/>
                <a:sym typeface="Inter Medium"/>
              </a:rPr>
            </a:br>
            <a:r>
              <a:rPr lang="en" sz="800">
                <a:solidFill>
                  <a:schemeClr val="lt1"/>
                </a:solidFill>
                <a:latin typeface="Inter Medium"/>
                <a:ea typeface="Inter Medium"/>
                <a:cs typeface="Inter Medium"/>
                <a:sym typeface="Inter Medium"/>
              </a:rPr>
              <a:t>(Jira, SOAR)</a:t>
            </a:r>
            <a:endParaRPr sz="800">
              <a:solidFill>
                <a:schemeClr val="lt1"/>
              </a:solidFill>
              <a:latin typeface="Inter Medium"/>
              <a:ea typeface="Inter Medium"/>
              <a:cs typeface="Inter Medium"/>
              <a:sym typeface="Inter Medium"/>
            </a:endParaRPr>
          </a:p>
        </p:txBody>
      </p:sp>
    </p:spTree>
    <p:extLst>
      <p:ext uri="{BB962C8B-B14F-4D97-AF65-F5344CB8AC3E}">
        <p14:creationId xmlns:p14="http://schemas.microsoft.com/office/powerpoint/2010/main" val="18141106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05"/>
        <p:cNvGrpSpPr/>
        <p:nvPr/>
      </p:nvGrpSpPr>
      <p:grpSpPr>
        <a:xfrm>
          <a:off x="0" y="0"/>
          <a:ext cx="0" cy="0"/>
          <a:chOff x="0" y="0"/>
          <a:chExt cx="0" cy="0"/>
        </a:xfrm>
      </p:grpSpPr>
      <p:sp>
        <p:nvSpPr>
          <p:cNvPr id="1306" name="Google Shape;1306;p37"/>
          <p:cNvSpPr txBox="1">
            <a:spLocks noGrp="1"/>
          </p:cNvSpPr>
          <p:nvPr>
            <p:ph type="title"/>
          </p:nvPr>
        </p:nvSpPr>
        <p:spPr>
          <a:xfrm>
            <a:off x="1337795" y="1800032"/>
            <a:ext cx="6468409" cy="9195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600"/>
              </a:spcAft>
              <a:buSzPts val="3000"/>
              <a:buNone/>
            </a:pPr>
            <a:r>
              <a:rPr lang="en" sz="4300" b="1" dirty="0"/>
              <a:t>Questions?</a:t>
            </a:r>
            <a:endParaRPr sz="4300" b="1" dirty="0"/>
          </a:p>
        </p:txBody>
      </p:sp>
      <p:sp>
        <p:nvSpPr>
          <p:cNvPr id="1307" name="Google Shape;1307;p37"/>
          <p:cNvSpPr/>
          <p:nvPr/>
        </p:nvSpPr>
        <p:spPr>
          <a:xfrm>
            <a:off x="8170463" y="4664913"/>
            <a:ext cx="763500" cy="323400"/>
          </a:xfrm>
          <a:prstGeom prst="rect">
            <a:avLst/>
          </a:prstGeom>
          <a:solidFill>
            <a:schemeClr val="lt2"/>
          </a:solidFill>
          <a:ln>
            <a:noFill/>
          </a:ln>
        </p:spPr>
        <p:txBody>
          <a:bodyPr spcFirstLastPara="1" wrap="square" lIns="45725" tIns="45725" rIns="45725" bIns="45725"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Inter"/>
              <a:ea typeface="Inter"/>
              <a:cs typeface="Inter"/>
              <a:sym typeface="Inter"/>
            </a:endParaRPr>
          </a:p>
        </p:txBody>
      </p:sp>
      <p:pic>
        <p:nvPicPr>
          <p:cNvPr id="1308" name="Google Shape;1308;p37"/>
          <p:cNvPicPr preferRelativeResize="0"/>
          <p:nvPr/>
        </p:nvPicPr>
        <p:blipFill rotWithShape="1">
          <a:blip r:embed="rId3">
            <a:alphaModFix/>
          </a:blip>
          <a:srcRect/>
          <a:stretch/>
        </p:blipFill>
        <p:spPr>
          <a:xfrm>
            <a:off x="3283988" y="2956025"/>
            <a:ext cx="2760012" cy="449025"/>
          </a:xfrm>
          <a:prstGeom prst="rect">
            <a:avLst/>
          </a:prstGeom>
          <a:noFill/>
          <a:ln>
            <a:noFill/>
          </a:ln>
        </p:spPr>
      </p:pic>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232766-4CE5-AE54-6861-D39E45D7CCAE}"/>
              </a:ext>
            </a:extLst>
          </p:cNvPr>
          <p:cNvPicPr>
            <a:picLocks noChangeAspect="1"/>
          </p:cNvPicPr>
          <p:nvPr/>
        </p:nvPicPr>
        <p:blipFill>
          <a:blip r:embed="rId3"/>
          <a:stretch>
            <a:fillRect/>
          </a:stretch>
        </p:blipFill>
        <p:spPr>
          <a:xfrm>
            <a:off x="0" y="-81642"/>
            <a:ext cx="9144000" cy="5225142"/>
          </a:xfrm>
          <a:prstGeom prst="rect">
            <a:avLst/>
          </a:prstGeom>
        </p:spPr>
      </p:pic>
      <p:sp>
        <p:nvSpPr>
          <p:cNvPr id="10" name="TextBox 9">
            <a:extLst>
              <a:ext uri="{FF2B5EF4-FFF2-40B4-BE49-F238E27FC236}">
                <a16:creationId xmlns:a16="http://schemas.microsoft.com/office/drawing/2014/main" id="{A1EBCC75-CF10-53CD-7ED4-DA65E848563F}"/>
              </a:ext>
            </a:extLst>
          </p:cNvPr>
          <p:cNvSpPr txBox="1"/>
          <p:nvPr/>
        </p:nvSpPr>
        <p:spPr>
          <a:xfrm>
            <a:off x="1856510" y="1168400"/>
            <a:ext cx="946728" cy="369332"/>
          </a:xfrm>
          <a:prstGeom prst="rect">
            <a:avLst/>
          </a:prstGeom>
          <a:noFill/>
        </p:spPr>
        <p:txBody>
          <a:bodyPr wrap="square" rtlCol="0">
            <a:spAutoFit/>
          </a:bodyPr>
          <a:lstStyle/>
          <a:p>
            <a:r>
              <a:rPr lang="en-US" sz="1800" b="1" dirty="0">
                <a:solidFill>
                  <a:schemeClr val="tx1"/>
                </a:solidFill>
              </a:rPr>
              <a:t>Gen AI</a:t>
            </a:r>
          </a:p>
        </p:txBody>
      </p:sp>
      <p:sp>
        <p:nvSpPr>
          <p:cNvPr id="11" name="TextBox 10">
            <a:extLst>
              <a:ext uri="{FF2B5EF4-FFF2-40B4-BE49-F238E27FC236}">
                <a16:creationId xmlns:a16="http://schemas.microsoft.com/office/drawing/2014/main" id="{011A1719-62DB-8881-4238-ABE0A04326C3}"/>
              </a:ext>
            </a:extLst>
          </p:cNvPr>
          <p:cNvSpPr txBox="1"/>
          <p:nvPr/>
        </p:nvSpPr>
        <p:spPr>
          <a:xfrm>
            <a:off x="4098636" y="2530929"/>
            <a:ext cx="946728" cy="369332"/>
          </a:xfrm>
          <a:prstGeom prst="rect">
            <a:avLst/>
          </a:prstGeom>
          <a:noFill/>
        </p:spPr>
        <p:txBody>
          <a:bodyPr wrap="square" rtlCol="0">
            <a:spAutoFit/>
          </a:bodyPr>
          <a:lstStyle/>
          <a:p>
            <a:r>
              <a:rPr lang="en-US" sz="1800" b="1" dirty="0">
                <a:solidFill>
                  <a:schemeClr val="tx1"/>
                </a:solidFill>
              </a:rPr>
              <a:t>Search</a:t>
            </a:r>
          </a:p>
        </p:txBody>
      </p:sp>
    </p:spTree>
    <p:extLst>
      <p:ext uri="{BB962C8B-B14F-4D97-AF65-F5344CB8AC3E}">
        <p14:creationId xmlns:p14="http://schemas.microsoft.com/office/powerpoint/2010/main" val="2869923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FD40567-79FE-D5E4-B1B3-F58DEF9A351D}"/>
              </a:ext>
            </a:extLst>
          </p:cNvPr>
          <p:cNvSpPr>
            <a:spLocks noGrp="1"/>
          </p:cNvSpPr>
          <p:nvPr>
            <p:ph type="title"/>
          </p:nvPr>
        </p:nvSpPr>
        <p:spPr>
          <a:xfrm>
            <a:off x="685799" y="2166600"/>
            <a:ext cx="7388629" cy="810300"/>
          </a:xfrm>
        </p:spPr>
        <p:txBody>
          <a:bodyPr/>
          <a:lstStyle/>
          <a:p>
            <a:r>
              <a:rPr lang="en-US" sz="3200" dirty="0"/>
              <a:t>Elasticsearch:</a:t>
            </a:r>
            <a:br>
              <a:rPr lang="en-US" sz="3200" dirty="0"/>
            </a:br>
            <a:r>
              <a:rPr lang="en-US" sz="3200" dirty="0"/>
              <a:t>You know, for </a:t>
            </a:r>
            <a:r>
              <a:rPr lang="en-US" sz="3200" dirty="0">
                <a:solidFill>
                  <a:schemeClr val="bg2"/>
                </a:solidFill>
              </a:rPr>
              <a:t>Vector</a:t>
            </a:r>
            <a:r>
              <a:rPr lang="en-US" sz="3200" dirty="0"/>
              <a:t> search</a:t>
            </a:r>
          </a:p>
        </p:txBody>
      </p:sp>
    </p:spTree>
    <p:extLst>
      <p:ext uri="{BB962C8B-B14F-4D97-AF65-F5344CB8AC3E}">
        <p14:creationId xmlns:p14="http://schemas.microsoft.com/office/powerpoint/2010/main" val="2434387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4EA4C7-40B3-EEDF-5808-23D833E058DD}"/>
              </a:ext>
            </a:extLst>
          </p:cNvPr>
          <p:cNvSpPr>
            <a:spLocks noGrp="1"/>
          </p:cNvSpPr>
          <p:nvPr>
            <p:ph type="title"/>
          </p:nvPr>
        </p:nvSpPr>
        <p:spPr>
          <a:xfrm>
            <a:off x="571499" y="2064425"/>
            <a:ext cx="2564400" cy="402772"/>
          </a:xfrm>
        </p:spPr>
        <p:txBody>
          <a:bodyPr/>
          <a:lstStyle/>
          <a:p>
            <a:r>
              <a:rPr lang="en-US" sz="2000" b="0" i="0" u="none" strike="noStrike" baseline="0" dirty="0">
                <a:solidFill>
                  <a:srgbClr val="FFFFFF"/>
                </a:solidFill>
                <a:latin typeface="Inter-Regular"/>
              </a:rPr>
              <a:t>What is a vector</a:t>
            </a:r>
            <a:endParaRPr lang="en-US" sz="2400" dirty="0"/>
          </a:p>
        </p:txBody>
      </p:sp>
      <p:pic>
        <p:nvPicPr>
          <p:cNvPr id="5" name="Picture 4">
            <a:extLst>
              <a:ext uri="{FF2B5EF4-FFF2-40B4-BE49-F238E27FC236}">
                <a16:creationId xmlns:a16="http://schemas.microsoft.com/office/drawing/2014/main" id="{0559C980-1F1C-38A2-29D3-272DD336A4E3}"/>
              </a:ext>
            </a:extLst>
          </p:cNvPr>
          <p:cNvPicPr>
            <a:picLocks noChangeAspect="1"/>
          </p:cNvPicPr>
          <p:nvPr/>
        </p:nvPicPr>
        <p:blipFill>
          <a:blip r:embed="rId2"/>
          <a:stretch>
            <a:fillRect/>
          </a:stretch>
        </p:blipFill>
        <p:spPr>
          <a:xfrm>
            <a:off x="4057151" y="259794"/>
            <a:ext cx="4614378" cy="1757428"/>
          </a:xfrm>
          <a:prstGeom prst="rect">
            <a:avLst/>
          </a:prstGeom>
        </p:spPr>
      </p:pic>
      <p:pic>
        <p:nvPicPr>
          <p:cNvPr id="7" name="Picture 6">
            <a:extLst>
              <a:ext uri="{FF2B5EF4-FFF2-40B4-BE49-F238E27FC236}">
                <a16:creationId xmlns:a16="http://schemas.microsoft.com/office/drawing/2014/main" id="{ADE17AAE-66F0-B2BE-30DE-1A79FB3EF371}"/>
              </a:ext>
            </a:extLst>
          </p:cNvPr>
          <p:cNvPicPr>
            <a:picLocks noChangeAspect="1"/>
          </p:cNvPicPr>
          <p:nvPr/>
        </p:nvPicPr>
        <p:blipFill>
          <a:blip r:embed="rId3"/>
          <a:stretch>
            <a:fillRect/>
          </a:stretch>
        </p:blipFill>
        <p:spPr>
          <a:xfrm>
            <a:off x="4204030" y="2223664"/>
            <a:ext cx="4467499" cy="784830"/>
          </a:xfrm>
          <a:prstGeom prst="rect">
            <a:avLst/>
          </a:prstGeom>
        </p:spPr>
      </p:pic>
      <p:sp>
        <p:nvSpPr>
          <p:cNvPr id="9" name="TextBox 8">
            <a:extLst>
              <a:ext uri="{FF2B5EF4-FFF2-40B4-BE49-F238E27FC236}">
                <a16:creationId xmlns:a16="http://schemas.microsoft.com/office/drawing/2014/main" id="{95C6FAFF-B6A8-2A44-CF32-C49B9C3F017E}"/>
              </a:ext>
            </a:extLst>
          </p:cNvPr>
          <p:cNvSpPr txBox="1"/>
          <p:nvPr/>
        </p:nvSpPr>
        <p:spPr>
          <a:xfrm>
            <a:off x="4145329" y="3221273"/>
            <a:ext cx="4572000" cy="276999"/>
          </a:xfrm>
          <a:prstGeom prst="rect">
            <a:avLst/>
          </a:prstGeom>
          <a:noFill/>
        </p:spPr>
        <p:txBody>
          <a:bodyPr wrap="square">
            <a:spAutoFit/>
          </a:bodyPr>
          <a:lstStyle/>
          <a:p>
            <a:r>
              <a:rPr lang="en-US" sz="1200" b="0" i="0" u="none" strike="noStrike" baseline="0" dirty="0">
                <a:latin typeface="Inter-Regular"/>
              </a:rPr>
              <a:t>You likely learned the math for 3D vectors.</a:t>
            </a:r>
            <a:endParaRPr lang="en-US" sz="1200" dirty="0"/>
          </a:p>
        </p:txBody>
      </p:sp>
      <p:sp>
        <p:nvSpPr>
          <p:cNvPr id="11" name="TextBox 10">
            <a:extLst>
              <a:ext uri="{FF2B5EF4-FFF2-40B4-BE49-F238E27FC236}">
                <a16:creationId xmlns:a16="http://schemas.microsoft.com/office/drawing/2014/main" id="{C820A5C1-394B-8128-9A01-AED42E7093C3}"/>
              </a:ext>
            </a:extLst>
          </p:cNvPr>
          <p:cNvSpPr txBox="1"/>
          <p:nvPr/>
        </p:nvSpPr>
        <p:spPr>
          <a:xfrm>
            <a:off x="4145329" y="3611024"/>
            <a:ext cx="4572000" cy="461665"/>
          </a:xfrm>
          <a:prstGeom prst="rect">
            <a:avLst/>
          </a:prstGeom>
          <a:noFill/>
        </p:spPr>
        <p:txBody>
          <a:bodyPr wrap="square">
            <a:spAutoFit/>
          </a:bodyPr>
          <a:lstStyle/>
          <a:p>
            <a:pPr algn="l"/>
            <a:r>
              <a:rPr lang="en-US" sz="1200" b="0" i="0" u="none" strike="noStrike" baseline="0" dirty="0">
                <a:latin typeface="Inter-Regular"/>
              </a:rPr>
              <a:t>Some may have learned the math for</a:t>
            </a:r>
          </a:p>
          <a:p>
            <a:pPr algn="l"/>
            <a:r>
              <a:rPr lang="en-US" sz="1200" b="0" i="0" u="none" strike="noStrike" baseline="0" dirty="0">
                <a:latin typeface="Inter-Regular"/>
              </a:rPr>
              <a:t>n-dimensional vectors later in school.</a:t>
            </a:r>
            <a:endParaRPr lang="en-US" sz="1200" dirty="0"/>
          </a:p>
        </p:txBody>
      </p:sp>
      <p:sp>
        <p:nvSpPr>
          <p:cNvPr id="13" name="TextBox 12">
            <a:extLst>
              <a:ext uri="{FF2B5EF4-FFF2-40B4-BE49-F238E27FC236}">
                <a16:creationId xmlns:a16="http://schemas.microsoft.com/office/drawing/2014/main" id="{FA7A5E5E-C365-7065-BC90-3F0F233076FB}"/>
              </a:ext>
            </a:extLst>
          </p:cNvPr>
          <p:cNvSpPr txBox="1"/>
          <p:nvPr/>
        </p:nvSpPr>
        <p:spPr>
          <a:xfrm>
            <a:off x="4145329" y="4209881"/>
            <a:ext cx="4572000" cy="461665"/>
          </a:xfrm>
          <a:prstGeom prst="rect">
            <a:avLst/>
          </a:prstGeom>
          <a:noFill/>
        </p:spPr>
        <p:txBody>
          <a:bodyPr wrap="square">
            <a:spAutoFit/>
          </a:bodyPr>
          <a:lstStyle/>
          <a:p>
            <a:pPr algn="l"/>
            <a:r>
              <a:rPr lang="en-US" sz="1200" b="0" i="0" u="none" strike="noStrike" baseline="0" dirty="0">
                <a:latin typeface="Inter-Regular"/>
              </a:rPr>
              <a:t>NLP uses vectors with hundreds to thousands</a:t>
            </a:r>
          </a:p>
          <a:p>
            <a:pPr algn="l"/>
            <a:r>
              <a:rPr lang="en-US" sz="1200" b="0" i="0" u="none" strike="noStrike" baseline="0" dirty="0">
                <a:latin typeface="Inter-Regular"/>
              </a:rPr>
              <a:t>of dimensions (not pictured)</a:t>
            </a:r>
            <a:endParaRPr lang="en-US" sz="1200" dirty="0"/>
          </a:p>
        </p:txBody>
      </p:sp>
      <p:sp>
        <p:nvSpPr>
          <p:cNvPr id="14" name="Title 2">
            <a:extLst>
              <a:ext uri="{FF2B5EF4-FFF2-40B4-BE49-F238E27FC236}">
                <a16:creationId xmlns:a16="http://schemas.microsoft.com/office/drawing/2014/main" id="{D04C169A-2C79-5B3A-E04D-C7ABADE4F175}"/>
              </a:ext>
            </a:extLst>
          </p:cNvPr>
          <p:cNvSpPr txBox="1">
            <a:spLocks/>
          </p:cNvSpPr>
          <p:nvPr/>
        </p:nvSpPr>
        <p:spPr>
          <a:xfrm>
            <a:off x="571499" y="2723507"/>
            <a:ext cx="2564400" cy="402772"/>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300"/>
              <a:buFont typeface="Inter"/>
              <a:buNone/>
              <a:defRPr sz="2300" b="0" i="0" u="none" strike="noStrike" cap="none">
                <a:solidFill>
                  <a:srgbClr val="FFFFFF"/>
                </a:solidFill>
                <a:latin typeface="Inter"/>
                <a:ea typeface="Inter"/>
                <a:cs typeface="Inter"/>
                <a:sym typeface="Inter"/>
              </a:defRPr>
            </a:lvl1pPr>
            <a:lvl2pPr marR="0" lvl="1" algn="l" rtl="0">
              <a:lnSpc>
                <a:spcPct val="100000"/>
              </a:lnSpc>
              <a:spcBef>
                <a:spcPts val="0"/>
              </a:spcBef>
              <a:spcAft>
                <a:spcPts val="0"/>
              </a:spcAft>
              <a:buClr>
                <a:schemeClr val="dk1"/>
              </a:buClr>
              <a:buSzPts val="2300"/>
              <a:buFont typeface="Inter"/>
              <a:buNone/>
              <a:defRPr sz="2300" b="0"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2300"/>
              <a:buFont typeface="Inter"/>
              <a:buNone/>
              <a:defRPr sz="2300" b="0"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2300"/>
              <a:buFont typeface="Inter"/>
              <a:buNone/>
              <a:defRPr sz="2300" b="0"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2300"/>
              <a:buFont typeface="Inter"/>
              <a:buNone/>
              <a:defRPr sz="2300" b="0"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2300"/>
              <a:buFont typeface="Inter"/>
              <a:buNone/>
              <a:defRPr sz="2300" b="0"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2300"/>
              <a:buFont typeface="Inter"/>
              <a:buNone/>
              <a:defRPr sz="2300" b="0"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2300"/>
              <a:buFont typeface="Inter"/>
              <a:buNone/>
              <a:defRPr sz="2300" b="0"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2300"/>
              <a:buFont typeface="Inter"/>
              <a:buNone/>
              <a:defRPr sz="2300" b="0" i="0" u="none" strike="noStrike" cap="none">
                <a:solidFill>
                  <a:schemeClr val="dk1"/>
                </a:solidFill>
                <a:latin typeface="Inter"/>
                <a:ea typeface="Inter"/>
                <a:cs typeface="Inter"/>
                <a:sym typeface="Inter"/>
              </a:defRPr>
            </a:lvl9pPr>
          </a:lstStyle>
          <a:p>
            <a:r>
              <a:rPr lang="en-US" sz="1600" dirty="0">
                <a:latin typeface="Inter-Regular"/>
              </a:rPr>
              <a:t>Remember them?</a:t>
            </a:r>
            <a:endParaRPr lang="en-US" sz="2000" dirty="0"/>
          </a:p>
        </p:txBody>
      </p:sp>
    </p:spTree>
    <p:extLst>
      <p:ext uri="{BB962C8B-B14F-4D97-AF65-F5344CB8AC3E}">
        <p14:creationId xmlns:p14="http://schemas.microsoft.com/office/powerpoint/2010/main" val="3206745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2291D7-C98B-EC48-33FE-902D4F25E609}"/>
              </a:ext>
            </a:extLst>
          </p:cNvPr>
          <p:cNvSpPr>
            <a:spLocks/>
          </p:cNvSpPr>
          <p:nvPr/>
        </p:nvSpPr>
        <p:spPr>
          <a:xfrm>
            <a:off x="1214581" y="1242290"/>
            <a:ext cx="3537528" cy="15932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EE89770-9B97-A3AB-FDE6-005A58D53967}"/>
              </a:ext>
            </a:extLst>
          </p:cNvPr>
          <p:cNvSpPr>
            <a:spLocks noGrp="1"/>
          </p:cNvSpPr>
          <p:nvPr>
            <p:ph type="title"/>
          </p:nvPr>
        </p:nvSpPr>
        <p:spPr>
          <a:xfrm>
            <a:off x="695036" y="372847"/>
            <a:ext cx="4057073" cy="481516"/>
          </a:xfrm>
        </p:spPr>
        <p:txBody>
          <a:bodyPr/>
          <a:lstStyle/>
          <a:p>
            <a:r>
              <a:rPr lang="en-US" dirty="0"/>
              <a:t>As a simplified illustration</a:t>
            </a:r>
          </a:p>
        </p:txBody>
      </p:sp>
      <p:sp>
        <p:nvSpPr>
          <p:cNvPr id="5" name="Subtitle 4">
            <a:extLst>
              <a:ext uri="{FF2B5EF4-FFF2-40B4-BE49-F238E27FC236}">
                <a16:creationId xmlns:a16="http://schemas.microsoft.com/office/drawing/2014/main" id="{3395AA22-C574-A143-53B5-1F594105F963}"/>
              </a:ext>
            </a:extLst>
          </p:cNvPr>
          <p:cNvSpPr>
            <a:spLocks noGrp="1"/>
          </p:cNvSpPr>
          <p:nvPr>
            <p:ph type="subTitle" idx="1"/>
          </p:nvPr>
        </p:nvSpPr>
        <p:spPr>
          <a:xfrm>
            <a:off x="1323109" y="1589543"/>
            <a:ext cx="3429000" cy="362100"/>
          </a:xfrm>
        </p:spPr>
        <p:txBody>
          <a:bodyPr/>
          <a:lstStyle/>
          <a:p>
            <a:r>
              <a:rPr lang="en-US" dirty="0"/>
              <a:t>"I love to play football"</a:t>
            </a:r>
          </a:p>
        </p:txBody>
      </p:sp>
      <p:sp>
        <p:nvSpPr>
          <p:cNvPr id="6" name="Subtitle 4">
            <a:extLst>
              <a:ext uri="{FF2B5EF4-FFF2-40B4-BE49-F238E27FC236}">
                <a16:creationId xmlns:a16="http://schemas.microsoft.com/office/drawing/2014/main" id="{FD9D9BFC-0E5C-86C9-6CBE-E274F68D76C8}"/>
              </a:ext>
            </a:extLst>
          </p:cNvPr>
          <p:cNvSpPr txBox="1">
            <a:spLocks/>
          </p:cNvSpPr>
          <p:nvPr/>
        </p:nvSpPr>
        <p:spPr>
          <a:xfrm>
            <a:off x="1323109" y="1987860"/>
            <a:ext cx="3429000" cy="3621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Inter"/>
              <a:buNone/>
              <a:defRPr sz="1800" b="0" i="0" u="none" strike="noStrike" cap="none">
                <a:solidFill>
                  <a:schemeClr val="dk1"/>
                </a:solidFill>
                <a:latin typeface="Inter"/>
                <a:ea typeface="Inter"/>
                <a:cs typeface="Inter"/>
                <a:sym typeface="Inter"/>
              </a:defRPr>
            </a:lvl1pPr>
            <a:lvl2pPr marL="914400" marR="0" lvl="1"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2pPr>
            <a:lvl3pPr marL="1371600" marR="0" lvl="2"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3pPr>
            <a:lvl4pPr marL="1828800" marR="0" lvl="3"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4pPr>
            <a:lvl5pPr marL="2286000" marR="0" lvl="4"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5pPr>
            <a:lvl6pPr marL="2743200" marR="0" lvl="5"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6pPr>
            <a:lvl7pPr marL="3200400" marR="0" lvl="6"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7pPr>
            <a:lvl8pPr marL="3657600" marR="0" lvl="7"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8pPr>
            <a:lvl9pPr marL="4114800" marR="0" lvl="8" indent="-342900" algn="l" rtl="0">
              <a:lnSpc>
                <a:spcPct val="115000"/>
              </a:lnSpc>
              <a:spcBef>
                <a:spcPts val="800"/>
              </a:spcBef>
              <a:spcAft>
                <a:spcPts val="800"/>
              </a:spcAft>
              <a:buClr>
                <a:schemeClr val="dk1"/>
              </a:buClr>
              <a:buSzPts val="1800"/>
              <a:buFont typeface="Inter"/>
              <a:buNone/>
              <a:defRPr sz="1800" b="0" i="0" u="none" strike="noStrike" cap="none">
                <a:solidFill>
                  <a:schemeClr val="dk1"/>
                </a:solidFill>
                <a:latin typeface="Inter"/>
                <a:ea typeface="Inter"/>
                <a:cs typeface="Inter"/>
                <a:sym typeface="Inter"/>
              </a:defRPr>
            </a:lvl9pPr>
          </a:lstStyle>
          <a:p>
            <a:r>
              <a:rPr lang="en-US" dirty="0"/>
              <a:t>"She enjoys baking cakes"</a:t>
            </a:r>
          </a:p>
        </p:txBody>
      </p:sp>
      <p:sp>
        <p:nvSpPr>
          <p:cNvPr id="7" name="Subtitle 4">
            <a:extLst>
              <a:ext uri="{FF2B5EF4-FFF2-40B4-BE49-F238E27FC236}">
                <a16:creationId xmlns:a16="http://schemas.microsoft.com/office/drawing/2014/main" id="{171C6526-E847-D929-515E-F653E876ED4D}"/>
              </a:ext>
            </a:extLst>
          </p:cNvPr>
          <p:cNvSpPr txBox="1">
            <a:spLocks/>
          </p:cNvSpPr>
          <p:nvPr/>
        </p:nvSpPr>
        <p:spPr>
          <a:xfrm>
            <a:off x="1323109" y="2386178"/>
            <a:ext cx="3429000" cy="3621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Inter"/>
              <a:buNone/>
              <a:defRPr sz="1800" b="0" i="0" u="none" strike="noStrike" cap="none">
                <a:solidFill>
                  <a:schemeClr val="dk1"/>
                </a:solidFill>
                <a:latin typeface="Inter"/>
                <a:ea typeface="Inter"/>
                <a:cs typeface="Inter"/>
                <a:sym typeface="Inter"/>
              </a:defRPr>
            </a:lvl1pPr>
            <a:lvl2pPr marL="914400" marR="0" lvl="1"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2pPr>
            <a:lvl3pPr marL="1371600" marR="0" lvl="2"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3pPr>
            <a:lvl4pPr marL="1828800" marR="0" lvl="3"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4pPr>
            <a:lvl5pPr marL="2286000" marR="0" lvl="4"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5pPr>
            <a:lvl6pPr marL="2743200" marR="0" lvl="5"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6pPr>
            <a:lvl7pPr marL="3200400" marR="0" lvl="6"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7pPr>
            <a:lvl8pPr marL="3657600" marR="0" lvl="7"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8pPr>
            <a:lvl9pPr marL="4114800" marR="0" lvl="8" indent="-342900" algn="l" rtl="0">
              <a:lnSpc>
                <a:spcPct val="115000"/>
              </a:lnSpc>
              <a:spcBef>
                <a:spcPts val="800"/>
              </a:spcBef>
              <a:spcAft>
                <a:spcPts val="800"/>
              </a:spcAft>
              <a:buClr>
                <a:schemeClr val="dk1"/>
              </a:buClr>
              <a:buSzPts val="1800"/>
              <a:buFont typeface="Inter"/>
              <a:buNone/>
              <a:defRPr sz="1800" b="0" i="0" u="none" strike="noStrike" cap="none">
                <a:solidFill>
                  <a:schemeClr val="dk1"/>
                </a:solidFill>
                <a:latin typeface="Inter"/>
                <a:ea typeface="Inter"/>
                <a:cs typeface="Inter"/>
                <a:sym typeface="Inter"/>
              </a:defRPr>
            </a:lvl9pPr>
          </a:lstStyle>
          <a:p>
            <a:r>
              <a:rPr lang="en-US" dirty="0"/>
              <a:t>"Soccer is my favorite sport"</a:t>
            </a:r>
          </a:p>
        </p:txBody>
      </p:sp>
      <p:sp>
        <p:nvSpPr>
          <p:cNvPr id="11" name="Subtitle 4">
            <a:extLst>
              <a:ext uri="{FF2B5EF4-FFF2-40B4-BE49-F238E27FC236}">
                <a16:creationId xmlns:a16="http://schemas.microsoft.com/office/drawing/2014/main" id="{0FEFADAC-89F8-9F34-8FC9-B5EBFECB0865}"/>
              </a:ext>
            </a:extLst>
          </p:cNvPr>
          <p:cNvSpPr txBox="1">
            <a:spLocks/>
          </p:cNvSpPr>
          <p:nvPr/>
        </p:nvSpPr>
        <p:spPr>
          <a:xfrm>
            <a:off x="5024487" y="1707452"/>
            <a:ext cx="3789575" cy="3621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Inter"/>
              <a:buNone/>
              <a:defRPr sz="1800" b="0" i="0" u="none" strike="noStrike" cap="none">
                <a:solidFill>
                  <a:schemeClr val="dk1"/>
                </a:solidFill>
                <a:latin typeface="Inter"/>
                <a:ea typeface="Inter"/>
                <a:cs typeface="Inter"/>
                <a:sym typeface="Inter"/>
              </a:defRPr>
            </a:lvl1pPr>
            <a:lvl2pPr marL="914400" marR="0" lvl="1"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2pPr>
            <a:lvl3pPr marL="1371600" marR="0" lvl="2"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3pPr>
            <a:lvl4pPr marL="1828800" marR="0" lvl="3"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4pPr>
            <a:lvl5pPr marL="2286000" marR="0" lvl="4"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5pPr>
            <a:lvl6pPr marL="2743200" marR="0" lvl="5"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6pPr>
            <a:lvl7pPr marL="3200400" marR="0" lvl="6"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7pPr>
            <a:lvl8pPr marL="3657600" marR="0" lvl="7"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8pPr>
            <a:lvl9pPr marL="4114800" marR="0" lvl="8" indent="-342900" algn="l" rtl="0">
              <a:lnSpc>
                <a:spcPct val="115000"/>
              </a:lnSpc>
              <a:spcBef>
                <a:spcPts val="800"/>
              </a:spcBef>
              <a:spcAft>
                <a:spcPts val="800"/>
              </a:spcAft>
              <a:buClr>
                <a:schemeClr val="dk1"/>
              </a:buClr>
              <a:buSzPts val="1800"/>
              <a:buFont typeface="Inter"/>
              <a:buNone/>
              <a:defRPr sz="1800" b="0" i="0" u="none" strike="noStrike" cap="none">
                <a:solidFill>
                  <a:schemeClr val="dk1"/>
                </a:solidFill>
                <a:latin typeface="Inter"/>
                <a:ea typeface="Inter"/>
                <a:cs typeface="Inter"/>
                <a:sym typeface="Inter"/>
              </a:defRPr>
            </a:lvl9pPr>
          </a:lstStyle>
          <a:p>
            <a:r>
              <a:rPr lang="en-US" sz="2000" dirty="0"/>
              <a:t>Query: </a:t>
            </a:r>
            <a:r>
              <a:rPr lang="en-US" sz="2000" b="1" i="1" dirty="0"/>
              <a:t>"I like playing soccer"</a:t>
            </a:r>
          </a:p>
        </p:txBody>
      </p:sp>
      <p:sp>
        <p:nvSpPr>
          <p:cNvPr id="13" name="Subtitle 4">
            <a:extLst>
              <a:ext uri="{FF2B5EF4-FFF2-40B4-BE49-F238E27FC236}">
                <a16:creationId xmlns:a16="http://schemas.microsoft.com/office/drawing/2014/main" id="{4C62BEB6-699E-69D7-C3C1-D4FEA582839E}"/>
              </a:ext>
            </a:extLst>
          </p:cNvPr>
          <p:cNvSpPr txBox="1">
            <a:spLocks/>
          </p:cNvSpPr>
          <p:nvPr/>
        </p:nvSpPr>
        <p:spPr>
          <a:xfrm>
            <a:off x="1214581" y="1301571"/>
            <a:ext cx="1189182" cy="18801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Inter"/>
              <a:buNone/>
              <a:defRPr sz="1800" b="0" i="0" u="none" strike="noStrike" cap="none">
                <a:solidFill>
                  <a:schemeClr val="dk1"/>
                </a:solidFill>
                <a:latin typeface="Inter"/>
                <a:ea typeface="Inter"/>
                <a:cs typeface="Inter"/>
                <a:sym typeface="Inter"/>
              </a:defRPr>
            </a:lvl1pPr>
            <a:lvl2pPr marL="914400" marR="0" lvl="1"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2pPr>
            <a:lvl3pPr marL="1371600" marR="0" lvl="2"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3pPr>
            <a:lvl4pPr marL="1828800" marR="0" lvl="3"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4pPr>
            <a:lvl5pPr marL="2286000" marR="0" lvl="4"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5pPr>
            <a:lvl6pPr marL="2743200" marR="0" lvl="5"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6pPr>
            <a:lvl7pPr marL="3200400" marR="0" lvl="6"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7pPr>
            <a:lvl8pPr marL="3657600" marR="0" lvl="7"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8pPr>
            <a:lvl9pPr marL="4114800" marR="0" lvl="8" indent="-342900" algn="l" rtl="0">
              <a:lnSpc>
                <a:spcPct val="115000"/>
              </a:lnSpc>
              <a:spcBef>
                <a:spcPts val="800"/>
              </a:spcBef>
              <a:spcAft>
                <a:spcPts val="800"/>
              </a:spcAft>
              <a:buClr>
                <a:schemeClr val="dk1"/>
              </a:buClr>
              <a:buSzPts val="1800"/>
              <a:buFont typeface="Inter"/>
              <a:buNone/>
              <a:defRPr sz="1800" b="0" i="0" u="none" strike="noStrike" cap="none">
                <a:solidFill>
                  <a:schemeClr val="dk1"/>
                </a:solidFill>
                <a:latin typeface="Inter"/>
                <a:ea typeface="Inter"/>
                <a:cs typeface="Inter"/>
                <a:sym typeface="Inter"/>
              </a:defRPr>
            </a:lvl9pPr>
          </a:lstStyle>
          <a:p>
            <a:r>
              <a:rPr lang="en-US" sz="1400" b="1" dirty="0"/>
              <a:t>Database</a:t>
            </a:r>
          </a:p>
        </p:txBody>
      </p:sp>
      <p:sp>
        <p:nvSpPr>
          <p:cNvPr id="15" name="TextBox 14">
            <a:extLst>
              <a:ext uri="{FF2B5EF4-FFF2-40B4-BE49-F238E27FC236}">
                <a16:creationId xmlns:a16="http://schemas.microsoft.com/office/drawing/2014/main" id="{45DAAD02-FE5C-7CC2-DB69-CD332D8E5135}"/>
              </a:ext>
            </a:extLst>
          </p:cNvPr>
          <p:cNvSpPr txBox="1"/>
          <p:nvPr/>
        </p:nvSpPr>
        <p:spPr>
          <a:xfrm>
            <a:off x="697345" y="3130693"/>
            <a:ext cx="4572000" cy="1046440"/>
          </a:xfrm>
          <a:prstGeom prst="rect">
            <a:avLst/>
          </a:prstGeom>
          <a:noFill/>
        </p:spPr>
        <p:txBody>
          <a:bodyPr wrap="square">
            <a:spAutoFit/>
          </a:bodyPr>
          <a:lstStyle/>
          <a:p>
            <a:r>
              <a:rPr lang="en-US" sz="1200" dirty="0"/>
              <a:t>Sentence 1 → [0.9, 0.1, 0.2]   # football-related  </a:t>
            </a:r>
          </a:p>
          <a:p>
            <a:r>
              <a:rPr lang="en-US" sz="1200" dirty="0"/>
              <a:t>Sentence 2 → [0.1, 0.9, 0.1]   # baking-related  </a:t>
            </a:r>
          </a:p>
          <a:p>
            <a:r>
              <a:rPr lang="en-US" sz="1200" dirty="0"/>
              <a:t>Sentence 3 → [0.8, 0.2, 0.2]   # soccer-related  </a:t>
            </a:r>
          </a:p>
          <a:p>
            <a:endParaRPr lang="en-US" sz="1200" dirty="0"/>
          </a:p>
          <a:p>
            <a:r>
              <a:rPr lang="en-US" sz="1200" dirty="0"/>
              <a:t>Query       → [0.85, 0.15, 0.2]  # soccer/football-related</a:t>
            </a:r>
          </a:p>
        </p:txBody>
      </p:sp>
      <p:sp>
        <p:nvSpPr>
          <p:cNvPr id="17" name="TextBox 16">
            <a:extLst>
              <a:ext uri="{FF2B5EF4-FFF2-40B4-BE49-F238E27FC236}">
                <a16:creationId xmlns:a16="http://schemas.microsoft.com/office/drawing/2014/main" id="{B814B18A-BCEB-F572-3500-8F7285D87E23}"/>
              </a:ext>
            </a:extLst>
          </p:cNvPr>
          <p:cNvSpPr txBox="1"/>
          <p:nvPr/>
        </p:nvSpPr>
        <p:spPr>
          <a:xfrm>
            <a:off x="5381326" y="3254998"/>
            <a:ext cx="3221182" cy="646331"/>
          </a:xfrm>
          <a:prstGeom prst="rect">
            <a:avLst/>
          </a:prstGeom>
          <a:noFill/>
        </p:spPr>
        <p:txBody>
          <a:bodyPr wrap="square">
            <a:spAutoFit/>
          </a:bodyPr>
          <a:lstStyle/>
          <a:p>
            <a:pPr>
              <a:buFont typeface="Arial" panose="020B0604020202020204" pitchFamily="34" charset="0"/>
              <a:buChar char="•"/>
            </a:pPr>
            <a:r>
              <a:rPr lang="en-US" sz="1200" dirty="0"/>
              <a:t> Similarity(Query, Sentence 1) ≈ 0.99</a:t>
            </a:r>
          </a:p>
          <a:p>
            <a:pPr>
              <a:buFont typeface="Arial" panose="020B0604020202020204" pitchFamily="34" charset="0"/>
              <a:buChar char="•"/>
            </a:pPr>
            <a:r>
              <a:rPr lang="en-US" sz="1200" dirty="0"/>
              <a:t> Similarity(Query, Sentence 2) ≈ 0.30</a:t>
            </a:r>
          </a:p>
          <a:p>
            <a:pPr>
              <a:buFont typeface="Arial" panose="020B0604020202020204" pitchFamily="34" charset="0"/>
              <a:buChar char="•"/>
            </a:pPr>
            <a:r>
              <a:rPr lang="en-US" sz="1200" dirty="0"/>
              <a:t> Similarity(Query, Sentence 3) ≈ 0.995</a:t>
            </a:r>
          </a:p>
        </p:txBody>
      </p:sp>
      <p:sp>
        <p:nvSpPr>
          <p:cNvPr id="19" name="TextBox 18">
            <a:extLst>
              <a:ext uri="{FF2B5EF4-FFF2-40B4-BE49-F238E27FC236}">
                <a16:creationId xmlns:a16="http://schemas.microsoft.com/office/drawing/2014/main" id="{033ADD14-5610-AFD3-C74B-375C765A329B}"/>
              </a:ext>
            </a:extLst>
          </p:cNvPr>
          <p:cNvSpPr txBox="1"/>
          <p:nvPr/>
        </p:nvSpPr>
        <p:spPr>
          <a:xfrm>
            <a:off x="2012623" y="4457013"/>
            <a:ext cx="4572000" cy="338554"/>
          </a:xfrm>
          <a:prstGeom prst="rect">
            <a:avLst/>
          </a:prstGeom>
          <a:noFill/>
        </p:spPr>
        <p:txBody>
          <a:bodyPr wrap="square">
            <a:spAutoFit/>
          </a:bodyPr>
          <a:lstStyle/>
          <a:p>
            <a:r>
              <a:rPr lang="en-US" sz="1600" dirty="0"/>
              <a:t>Closest match: </a:t>
            </a:r>
            <a:r>
              <a:rPr lang="en-US" sz="1600" b="1" i="1" dirty="0"/>
              <a:t>"Soccer is my favorite sport"</a:t>
            </a:r>
          </a:p>
        </p:txBody>
      </p:sp>
    </p:spTree>
    <p:extLst>
      <p:ext uri="{BB962C8B-B14F-4D97-AF65-F5344CB8AC3E}">
        <p14:creationId xmlns:p14="http://schemas.microsoft.com/office/powerpoint/2010/main" val="2728491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p:cTn id="22" dur="500" fill="hold"/>
                                        <p:tgtEl>
                                          <p:spTgt spid="19"/>
                                        </p:tgtEl>
                                        <p:attrNameLst>
                                          <p:attrName>ppt_w</p:attrName>
                                        </p:attrNameLst>
                                      </p:cBhvr>
                                      <p:tavLst>
                                        <p:tav tm="0">
                                          <p:val>
                                            <p:fltVal val="0"/>
                                          </p:val>
                                        </p:tav>
                                        <p:tav tm="100000">
                                          <p:val>
                                            <p:strVal val="#ppt_w"/>
                                          </p:val>
                                        </p:tav>
                                      </p:tavLst>
                                    </p:anim>
                                    <p:anim calcmode="lin" valueType="num">
                                      <p:cBhvr>
                                        <p:cTn id="23" dur="500" fill="hold"/>
                                        <p:tgtEl>
                                          <p:spTgt spid="19"/>
                                        </p:tgtEl>
                                        <p:attrNameLst>
                                          <p:attrName>ppt_h</p:attrName>
                                        </p:attrNameLst>
                                      </p:cBhvr>
                                      <p:tavLst>
                                        <p:tav tm="0">
                                          <p:val>
                                            <p:fltVal val="0"/>
                                          </p:val>
                                        </p:tav>
                                        <p:tav tm="100000">
                                          <p:val>
                                            <p:strVal val="#ppt_h"/>
                                          </p:val>
                                        </p:tav>
                                      </p:tavLst>
                                    </p:anim>
                                    <p:animEffect transition="in" filter="fade">
                                      <p:cBhvr>
                                        <p:cTn id="2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7"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40"/>
        <p:cNvGrpSpPr/>
        <p:nvPr/>
      </p:nvGrpSpPr>
      <p:grpSpPr>
        <a:xfrm>
          <a:off x="0" y="0"/>
          <a:ext cx="0" cy="0"/>
          <a:chOff x="0" y="0"/>
          <a:chExt cx="0" cy="0"/>
        </a:xfrm>
      </p:grpSpPr>
      <p:sp>
        <p:nvSpPr>
          <p:cNvPr id="2444" name="Google Shape;2444;p480"/>
          <p:cNvSpPr/>
          <p:nvPr/>
        </p:nvSpPr>
        <p:spPr>
          <a:xfrm flipH="1">
            <a:off x="5673675" y="1983625"/>
            <a:ext cx="1281000" cy="722100"/>
          </a:xfrm>
          <a:prstGeom prst="roundRect">
            <a:avLst>
              <a:gd name="adj" fmla="val 16667"/>
            </a:avLst>
          </a:prstGeom>
          <a:noFill/>
          <a:ln w="19050" cap="flat" cmpd="sng">
            <a:solidFill>
              <a:srgbClr val="57BB8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Inter"/>
                <a:ea typeface="Inter"/>
                <a:cs typeface="Inter"/>
                <a:sym typeface="Inter"/>
              </a:rPr>
              <a:t>Application Logic</a:t>
            </a:r>
            <a:endParaRPr sz="1200">
              <a:solidFill>
                <a:schemeClr val="lt1"/>
              </a:solidFill>
              <a:latin typeface="Inter"/>
              <a:ea typeface="Inter"/>
              <a:cs typeface="Inter"/>
              <a:sym typeface="Inter"/>
            </a:endParaRPr>
          </a:p>
        </p:txBody>
      </p:sp>
      <p:cxnSp>
        <p:nvCxnSpPr>
          <p:cNvPr id="2445" name="Google Shape;2445;p480"/>
          <p:cNvCxnSpPr>
            <a:cxnSpLocks/>
          </p:cNvCxnSpPr>
          <p:nvPr/>
        </p:nvCxnSpPr>
        <p:spPr>
          <a:xfrm flipH="1" flipV="1">
            <a:off x="4483538" y="2143533"/>
            <a:ext cx="1154768" cy="6367"/>
          </a:xfrm>
          <a:prstGeom prst="straightConnector1">
            <a:avLst/>
          </a:prstGeom>
          <a:noFill/>
          <a:ln w="19050" cap="flat" cmpd="sng">
            <a:solidFill>
              <a:srgbClr val="FA734F"/>
            </a:solidFill>
            <a:prstDash val="solid"/>
            <a:round/>
            <a:headEnd type="triangle" w="med" len="med"/>
            <a:tailEnd type="none" w="med" len="med"/>
          </a:ln>
        </p:spPr>
      </p:cxnSp>
      <p:sp>
        <p:nvSpPr>
          <p:cNvPr id="2446" name="Google Shape;2446;p480"/>
          <p:cNvSpPr txBox="1"/>
          <p:nvPr/>
        </p:nvSpPr>
        <p:spPr>
          <a:xfrm>
            <a:off x="4906474" y="1675265"/>
            <a:ext cx="722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1"/>
                </a:solidFill>
                <a:latin typeface="Inter"/>
                <a:ea typeface="Inter"/>
                <a:cs typeface="Inter"/>
                <a:sym typeface="Inter"/>
              </a:rPr>
              <a:t>Search</a:t>
            </a:r>
            <a:br>
              <a:rPr lang="en" sz="1200">
                <a:solidFill>
                  <a:schemeClr val="lt1"/>
                </a:solidFill>
                <a:latin typeface="Inter"/>
                <a:ea typeface="Inter"/>
                <a:cs typeface="Inter"/>
                <a:sym typeface="Inter"/>
              </a:rPr>
            </a:br>
            <a:r>
              <a:rPr lang="en" sz="1200">
                <a:solidFill>
                  <a:schemeClr val="lt1"/>
                </a:solidFill>
                <a:latin typeface="Inter"/>
                <a:ea typeface="Inter"/>
                <a:cs typeface="Inter"/>
                <a:sym typeface="Inter"/>
              </a:rPr>
              <a:t>Results</a:t>
            </a:r>
            <a:endParaRPr sz="1200">
              <a:solidFill>
                <a:schemeClr val="lt1"/>
              </a:solidFill>
              <a:latin typeface="Inter"/>
              <a:ea typeface="Inter"/>
              <a:cs typeface="Inter"/>
              <a:sym typeface="Inter"/>
            </a:endParaRPr>
          </a:p>
        </p:txBody>
      </p:sp>
      <p:sp>
        <p:nvSpPr>
          <p:cNvPr id="2448" name="Google Shape;2448;p480"/>
          <p:cNvSpPr txBox="1"/>
          <p:nvPr/>
        </p:nvSpPr>
        <p:spPr>
          <a:xfrm>
            <a:off x="2336138" y="1428938"/>
            <a:ext cx="214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400">
                <a:solidFill>
                  <a:schemeClr val="lt1"/>
                </a:solidFill>
                <a:latin typeface="Inter"/>
                <a:ea typeface="Inter"/>
                <a:cs typeface="Inter"/>
                <a:sym typeface="Inter"/>
              </a:rPr>
              <a:t>Elasticsearch Platform</a:t>
            </a:r>
            <a:endParaRPr sz="1400">
              <a:solidFill>
                <a:schemeClr val="lt1"/>
              </a:solidFill>
              <a:latin typeface="Inter"/>
              <a:ea typeface="Inter"/>
              <a:cs typeface="Inter"/>
              <a:sym typeface="Inter"/>
            </a:endParaRPr>
          </a:p>
        </p:txBody>
      </p:sp>
      <p:pic>
        <p:nvPicPr>
          <p:cNvPr id="2449" name="Google Shape;2449;p480"/>
          <p:cNvPicPr preferRelativeResize="0"/>
          <p:nvPr/>
        </p:nvPicPr>
        <p:blipFill>
          <a:blip r:embed="rId3">
            <a:alphaModFix/>
          </a:blip>
          <a:stretch>
            <a:fillRect/>
          </a:stretch>
        </p:blipFill>
        <p:spPr>
          <a:xfrm>
            <a:off x="551649" y="3424077"/>
            <a:ext cx="469178" cy="638702"/>
          </a:xfrm>
          <a:prstGeom prst="rect">
            <a:avLst/>
          </a:prstGeom>
          <a:noFill/>
          <a:ln>
            <a:noFill/>
          </a:ln>
        </p:spPr>
      </p:pic>
      <p:sp>
        <p:nvSpPr>
          <p:cNvPr id="2450" name="Google Shape;2450;p480"/>
          <p:cNvSpPr txBox="1"/>
          <p:nvPr/>
        </p:nvSpPr>
        <p:spPr>
          <a:xfrm>
            <a:off x="362155" y="4048766"/>
            <a:ext cx="10764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1"/>
                </a:solidFill>
                <a:latin typeface="Inter"/>
                <a:ea typeface="Inter"/>
                <a:cs typeface="Inter"/>
                <a:sym typeface="Inter"/>
              </a:rPr>
              <a:t>Business Proprietary Data</a:t>
            </a:r>
            <a:endParaRPr sz="1200">
              <a:solidFill>
                <a:schemeClr val="lt1"/>
              </a:solidFill>
              <a:latin typeface="Inter"/>
              <a:ea typeface="Inter"/>
              <a:cs typeface="Inter"/>
              <a:sym typeface="Inter"/>
            </a:endParaRPr>
          </a:p>
        </p:txBody>
      </p:sp>
      <p:cxnSp>
        <p:nvCxnSpPr>
          <p:cNvPr id="2451" name="Google Shape;2451;p480"/>
          <p:cNvCxnSpPr/>
          <p:nvPr/>
        </p:nvCxnSpPr>
        <p:spPr>
          <a:xfrm rot="10800000">
            <a:off x="6954500" y="2132975"/>
            <a:ext cx="1094400" cy="0"/>
          </a:xfrm>
          <a:prstGeom prst="straightConnector1">
            <a:avLst/>
          </a:prstGeom>
          <a:noFill/>
          <a:ln w="19050" cap="flat" cmpd="sng">
            <a:solidFill>
              <a:srgbClr val="FA734F"/>
            </a:solidFill>
            <a:prstDash val="solid"/>
            <a:round/>
            <a:headEnd type="triangle" w="med" len="med"/>
            <a:tailEnd type="none" w="med" len="med"/>
          </a:ln>
        </p:spPr>
      </p:cxnSp>
      <p:sp>
        <p:nvSpPr>
          <p:cNvPr id="2452" name="Google Shape;2452;p480"/>
          <p:cNvSpPr txBox="1"/>
          <p:nvPr/>
        </p:nvSpPr>
        <p:spPr>
          <a:xfrm>
            <a:off x="7176450" y="1820004"/>
            <a:ext cx="8652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1200">
                <a:solidFill>
                  <a:schemeClr val="lt1"/>
                </a:solidFill>
                <a:latin typeface="Inter"/>
                <a:ea typeface="Inter"/>
                <a:cs typeface="Inter"/>
                <a:sym typeface="Inter"/>
              </a:rPr>
              <a:t>Results </a:t>
            </a:r>
            <a:endParaRPr sz="1200">
              <a:solidFill>
                <a:schemeClr val="lt1"/>
              </a:solidFill>
              <a:latin typeface="Inter"/>
              <a:ea typeface="Inter"/>
              <a:cs typeface="Inter"/>
              <a:sym typeface="Inter"/>
            </a:endParaRPr>
          </a:p>
        </p:txBody>
      </p:sp>
      <p:cxnSp>
        <p:nvCxnSpPr>
          <p:cNvPr id="2453" name="Google Shape;2453;p480"/>
          <p:cNvCxnSpPr/>
          <p:nvPr/>
        </p:nvCxnSpPr>
        <p:spPr>
          <a:xfrm rot="10800000" flipH="1">
            <a:off x="6971103" y="2494698"/>
            <a:ext cx="1116300" cy="5100"/>
          </a:xfrm>
          <a:prstGeom prst="straightConnector1">
            <a:avLst/>
          </a:prstGeom>
          <a:noFill/>
          <a:ln w="19050" cap="flat" cmpd="sng">
            <a:solidFill>
              <a:srgbClr val="0077CC"/>
            </a:solidFill>
            <a:prstDash val="solid"/>
            <a:round/>
            <a:headEnd type="triangle" w="med" len="med"/>
            <a:tailEnd type="none" w="med" len="med"/>
          </a:ln>
        </p:spPr>
      </p:cxnSp>
      <p:sp>
        <p:nvSpPr>
          <p:cNvPr id="2454" name="Google Shape;2454;p480"/>
          <p:cNvSpPr txBox="1"/>
          <p:nvPr/>
        </p:nvSpPr>
        <p:spPr>
          <a:xfrm>
            <a:off x="7106488" y="2505535"/>
            <a:ext cx="865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1"/>
                </a:solidFill>
                <a:latin typeface="Inter"/>
                <a:ea typeface="Inter"/>
                <a:cs typeface="Inter"/>
                <a:sym typeface="Inter"/>
              </a:rPr>
              <a:t>Search query</a:t>
            </a:r>
            <a:endParaRPr sz="1200">
              <a:solidFill>
                <a:schemeClr val="lt1"/>
              </a:solidFill>
              <a:latin typeface="Inter"/>
              <a:ea typeface="Inter"/>
              <a:cs typeface="Inter"/>
              <a:sym typeface="Inter"/>
            </a:endParaRPr>
          </a:p>
        </p:txBody>
      </p:sp>
      <p:sp>
        <p:nvSpPr>
          <p:cNvPr id="2455" name="Google Shape;2455;p480"/>
          <p:cNvSpPr txBox="1">
            <a:spLocks noGrp="1"/>
          </p:cNvSpPr>
          <p:nvPr>
            <p:ph type="title"/>
          </p:nvPr>
        </p:nvSpPr>
        <p:spPr>
          <a:xfrm>
            <a:off x="149150" y="302975"/>
            <a:ext cx="8733000" cy="810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b="1" dirty="0"/>
              <a:t>Search and Enrich Knowledge:</a:t>
            </a:r>
            <a:endParaRPr b="1" dirty="0"/>
          </a:p>
          <a:p>
            <a:pPr marL="0" lvl="0" indent="0" algn="ctr" rtl="0">
              <a:spcBef>
                <a:spcPts val="0"/>
              </a:spcBef>
              <a:spcAft>
                <a:spcPts val="0"/>
              </a:spcAft>
              <a:buNone/>
            </a:pPr>
            <a:r>
              <a:rPr lang="en-ID" sz="2000" dirty="0"/>
              <a:t>W</a:t>
            </a:r>
            <a:r>
              <a:rPr lang="en" sz="2000" dirty="0"/>
              <a:t>orkflow generated in Elasticsearch </a:t>
            </a:r>
            <a:endParaRPr sz="2000" dirty="0"/>
          </a:p>
        </p:txBody>
      </p:sp>
      <p:cxnSp>
        <p:nvCxnSpPr>
          <p:cNvPr id="2458" name="Google Shape;2458;p480"/>
          <p:cNvCxnSpPr/>
          <p:nvPr/>
        </p:nvCxnSpPr>
        <p:spPr>
          <a:xfrm>
            <a:off x="1356475" y="3606175"/>
            <a:ext cx="1507500" cy="0"/>
          </a:xfrm>
          <a:prstGeom prst="straightConnector1">
            <a:avLst/>
          </a:prstGeom>
          <a:noFill/>
          <a:ln w="19050" cap="flat" cmpd="sng">
            <a:solidFill>
              <a:schemeClr val="accent5"/>
            </a:solidFill>
            <a:prstDash val="solid"/>
            <a:round/>
            <a:headEnd type="none" w="sm" len="sm"/>
            <a:tailEnd type="triangle" w="sm" len="sm"/>
          </a:ln>
        </p:spPr>
      </p:cxnSp>
      <p:grpSp>
        <p:nvGrpSpPr>
          <p:cNvPr id="2462" name="Google Shape;2462;p480"/>
          <p:cNvGrpSpPr/>
          <p:nvPr/>
        </p:nvGrpSpPr>
        <p:grpSpPr>
          <a:xfrm>
            <a:off x="8238312" y="2031433"/>
            <a:ext cx="607948" cy="494323"/>
            <a:chOff x="7616523" y="2841993"/>
            <a:chExt cx="566587" cy="413660"/>
          </a:xfrm>
        </p:grpSpPr>
        <p:pic>
          <p:nvPicPr>
            <p:cNvPr id="2463" name="Google Shape;2463;p480"/>
            <p:cNvPicPr preferRelativeResize="0"/>
            <p:nvPr/>
          </p:nvPicPr>
          <p:blipFill rotWithShape="1">
            <a:blip r:embed="rId4">
              <a:alphaModFix/>
            </a:blip>
            <a:srcRect/>
            <a:stretch/>
          </p:blipFill>
          <p:spPr>
            <a:xfrm>
              <a:off x="7616523" y="2852631"/>
              <a:ext cx="290722" cy="333201"/>
            </a:xfrm>
            <a:prstGeom prst="rect">
              <a:avLst/>
            </a:prstGeom>
            <a:noFill/>
            <a:ln>
              <a:noFill/>
            </a:ln>
          </p:spPr>
        </p:pic>
        <p:pic>
          <p:nvPicPr>
            <p:cNvPr id="2464" name="Google Shape;2464;p480"/>
            <p:cNvPicPr preferRelativeResize="0"/>
            <p:nvPr/>
          </p:nvPicPr>
          <p:blipFill rotWithShape="1">
            <a:blip r:embed="rId4">
              <a:alphaModFix/>
            </a:blip>
            <a:srcRect/>
            <a:stretch/>
          </p:blipFill>
          <p:spPr>
            <a:xfrm>
              <a:off x="7892388" y="2841993"/>
              <a:ext cx="290722" cy="333201"/>
            </a:xfrm>
            <a:prstGeom prst="rect">
              <a:avLst/>
            </a:prstGeom>
            <a:noFill/>
            <a:ln>
              <a:noFill/>
            </a:ln>
          </p:spPr>
        </p:pic>
        <p:pic>
          <p:nvPicPr>
            <p:cNvPr id="2465" name="Google Shape;2465;p480"/>
            <p:cNvPicPr preferRelativeResize="0"/>
            <p:nvPr/>
          </p:nvPicPr>
          <p:blipFill rotWithShape="1">
            <a:blip r:embed="rId5">
              <a:alphaModFix/>
            </a:blip>
            <a:srcRect/>
            <a:stretch/>
          </p:blipFill>
          <p:spPr>
            <a:xfrm>
              <a:off x="7761884" y="2922452"/>
              <a:ext cx="290722" cy="333201"/>
            </a:xfrm>
            <a:prstGeom prst="rect">
              <a:avLst/>
            </a:prstGeom>
            <a:noFill/>
            <a:ln>
              <a:noFill/>
            </a:ln>
          </p:spPr>
        </p:pic>
      </p:grpSp>
      <p:cxnSp>
        <p:nvCxnSpPr>
          <p:cNvPr id="2467" name="Google Shape;2467;p480"/>
          <p:cNvCxnSpPr/>
          <p:nvPr/>
        </p:nvCxnSpPr>
        <p:spPr>
          <a:xfrm rot="10800000" flipH="1">
            <a:off x="5402100" y="3736713"/>
            <a:ext cx="436500" cy="3600"/>
          </a:xfrm>
          <a:prstGeom prst="straightConnector1">
            <a:avLst/>
          </a:prstGeom>
          <a:noFill/>
          <a:ln w="19050" cap="flat" cmpd="sng">
            <a:solidFill>
              <a:schemeClr val="accent5"/>
            </a:solidFill>
            <a:prstDash val="solid"/>
            <a:round/>
            <a:headEnd type="none" w="sm" len="sm"/>
            <a:tailEnd type="triangle" w="sm" len="sm"/>
          </a:ln>
        </p:spPr>
      </p:cxnSp>
      <p:sp>
        <p:nvSpPr>
          <p:cNvPr id="2468" name="Google Shape;2468;p480"/>
          <p:cNvSpPr txBox="1"/>
          <p:nvPr/>
        </p:nvSpPr>
        <p:spPr>
          <a:xfrm>
            <a:off x="5838597" y="3592263"/>
            <a:ext cx="23997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chemeClr val="lt1"/>
                </a:solidFill>
                <a:latin typeface="Inter"/>
                <a:ea typeface="Inter"/>
                <a:cs typeface="Inter"/>
                <a:sym typeface="Inter"/>
              </a:rPr>
              <a:t>Data is ingested and stored as text and vectors</a:t>
            </a:r>
            <a:endParaRPr sz="700">
              <a:solidFill>
                <a:schemeClr val="lt1"/>
              </a:solidFill>
              <a:latin typeface="Inter"/>
              <a:ea typeface="Inter"/>
              <a:cs typeface="Inter"/>
              <a:sym typeface="Inter"/>
            </a:endParaRPr>
          </a:p>
        </p:txBody>
      </p:sp>
      <p:cxnSp>
        <p:nvCxnSpPr>
          <p:cNvPr id="2470" name="Google Shape;2470;p480"/>
          <p:cNvCxnSpPr/>
          <p:nvPr/>
        </p:nvCxnSpPr>
        <p:spPr>
          <a:xfrm rot="10800000" flipH="1">
            <a:off x="5406050" y="3917725"/>
            <a:ext cx="432600" cy="2700"/>
          </a:xfrm>
          <a:prstGeom prst="straightConnector1">
            <a:avLst/>
          </a:prstGeom>
          <a:noFill/>
          <a:ln w="19050" cap="flat" cmpd="sng">
            <a:solidFill>
              <a:srgbClr val="0077CC"/>
            </a:solidFill>
            <a:prstDash val="solid"/>
            <a:round/>
            <a:headEnd type="none" w="med" len="med"/>
            <a:tailEnd type="triangle" w="med" len="med"/>
          </a:ln>
        </p:spPr>
      </p:cxnSp>
      <p:sp>
        <p:nvSpPr>
          <p:cNvPr id="2471" name="Google Shape;2471;p480"/>
          <p:cNvSpPr txBox="1"/>
          <p:nvPr/>
        </p:nvSpPr>
        <p:spPr>
          <a:xfrm>
            <a:off x="5838597" y="3772813"/>
            <a:ext cx="23997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chemeClr val="lt1"/>
                </a:solidFill>
                <a:latin typeface="Inter"/>
                <a:ea typeface="Inter"/>
                <a:cs typeface="Inter"/>
                <a:sym typeface="Inter"/>
              </a:rPr>
              <a:t>Queries are passed as both keyword and semantic queries - vectorisation of the search phrase is performed within the platform</a:t>
            </a:r>
            <a:endParaRPr sz="700">
              <a:solidFill>
                <a:schemeClr val="lt1"/>
              </a:solidFill>
              <a:latin typeface="Inter"/>
              <a:ea typeface="Inter"/>
              <a:cs typeface="Inter"/>
              <a:sym typeface="Inter"/>
            </a:endParaRPr>
          </a:p>
        </p:txBody>
      </p:sp>
      <p:cxnSp>
        <p:nvCxnSpPr>
          <p:cNvPr id="2472" name="Google Shape;2472;p480"/>
          <p:cNvCxnSpPr/>
          <p:nvPr/>
        </p:nvCxnSpPr>
        <p:spPr>
          <a:xfrm flipH="1">
            <a:off x="5402025" y="4417675"/>
            <a:ext cx="457500" cy="4800"/>
          </a:xfrm>
          <a:prstGeom prst="straightConnector1">
            <a:avLst/>
          </a:prstGeom>
          <a:noFill/>
          <a:ln w="19050" cap="flat" cmpd="sng">
            <a:solidFill>
              <a:srgbClr val="FA734F"/>
            </a:solidFill>
            <a:prstDash val="solid"/>
            <a:round/>
            <a:headEnd type="triangle" w="med" len="med"/>
            <a:tailEnd type="none" w="med" len="med"/>
          </a:ln>
        </p:spPr>
      </p:cxnSp>
      <p:sp>
        <p:nvSpPr>
          <p:cNvPr id="2473" name="Google Shape;2473;p480"/>
          <p:cNvSpPr txBox="1"/>
          <p:nvPr/>
        </p:nvSpPr>
        <p:spPr>
          <a:xfrm>
            <a:off x="5855122" y="4219588"/>
            <a:ext cx="2399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chemeClr val="lt1"/>
                </a:solidFill>
                <a:latin typeface="Inter"/>
                <a:ea typeface="Inter"/>
                <a:cs typeface="Inter"/>
                <a:sym typeface="Inter"/>
              </a:rPr>
              <a:t>Search results are ranked uniformly across the multiple search mechanisms employed</a:t>
            </a:r>
            <a:endParaRPr sz="700">
              <a:solidFill>
                <a:schemeClr val="lt1"/>
              </a:solidFill>
              <a:latin typeface="Inter"/>
              <a:ea typeface="Inter"/>
              <a:cs typeface="Inter"/>
              <a:sym typeface="Inter"/>
            </a:endParaRPr>
          </a:p>
        </p:txBody>
      </p:sp>
      <p:pic>
        <p:nvPicPr>
          <p:cNvPr id="2" name="Google Shape;2323;p476">
            <a:extLst>
              <a:ext uri="{FF2B5EF4-FFF2-40B4-BE49-F238E27FC236}">
                <a16:creationId xmlns:a16="http://schemas.microsoft.com/office/drawing/2014/main" id="{B78A1476-8358-10A2-1606-64DB65888EE1}"/>
              </a:ext>
            </a:extLst>
          </p:cNvPr>
          <p:cNvPicPr preferRelativeResize="0"/>
          <p:nvPr/>
        </p:nvPicPr>
        <p:blipFill rotWithShape="1">
          <a:blip r:embed="rId6">
            <a:alphaModFix/>
          </a:blip>
          <a:srcRect l="7562" r="25215" b="30454"/>
          <a:stretch/>
        </p:blipFill>
        <p:spPr>
          <a:xfrm>
            <a:off x="609233" y="2754850"/>
            <a:ext cx="367217" cy="347909"/>
          </a:xfrm>
          <a:prstGeom prst="rect">
            <a:avLst/>
          </a:prstGeom>
          <a:noFill/>
          <a:ln>
            <a:noFill/>
          </a:ln>
        </p:spPr>
      </p:pic>
      <p:sp>
        <p:nvSpPr>
          <p:cNvPr id="3" name="Google Shape;2336;p476">
            <a:extLst>
              <a:ext uri="{FF2B5EF4-FFF2-40B4-BE49-F238E27FC236}">
                <a16:creationId xmlns:a16="http://schemas.microsoft.com/office/drawing/2014/main" id="{9B87BB8A-9137-E36E-F62D-BBE36980C490}"/>
              </a:ext>
            </a:extLst>
          </p:cNvPr>
          <p:cNvSpPr txBox="1"/>
          <p:nvPr/>
        </p:nvSpPr>
        <p:spPr>
          <a:xfrm>
            <a:off x="284735" y="3130209"/>
            <a:ext cx="1023401" cy="23099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D" sz="700" dirty="0">
                <a:solidFill>
                  <a:srgbClr val="FFFFFF"/>
                </a:solidFill>
                <a:latin typeface="Inter Medium"/>
                <a:ea typeface="Inter Medium"/>
                <a:cs typeface="Inter Medium"/>
                <a:sym typeface="Inter Medium"/>
              </a:rPr>
              <a:t>D</a:t>
            </a:r>
            <a:r>
              <a:rPr lang="en" sz="700" dirty="0">
                <a:solidFill>
                  <a:srgbClr val="FFFFFF"/>
                </a:solidFill>
                <a:latin typeface="Inter Medium"/>
                <a:ea typeface="Inter Medium"/>
                <a:cs typeface="Inter Medium"/>
                <a:sym typeface="Inter Medium"/>
              </a:rPr>
              <a:t>ocuments (PDF, DOCX, PPTX)</a:t>
            </a:r>
            <a:endParaRPr sz="700" dirty="0">
              <a:solidFill>
                <a:srgbClr val="FFFFFF"/>
              </a:solidFill>
              <a:latin typeface="Inter Medium"/>
              <a:ea typeface="Inter Medium"/>
              <a:cs typeface="Inter Medium"/>
              <a:sym typeface="Inter Medium"/>
            </a:endParaRPr>
          </a:p>
        </p:txBody>
      </p:sp>
      <p:pic>
        <p:nvPicPr>
          <p:cNvPr id="1028" name="Picture 4" descr="Google drive - Free logo icons">
            <a:extLst>
              <a:ext uri="{FF2B5EF4-FFF2-40B4-BE49-F238E27FC236}">
                <a16:creationId xmlns:a16="http://schemas.microsoft.com/office/drawing/2014/main" id="{054698F2-479B-7F1B-DC04-20FDEC90A7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7909" y="2167584"/>
            <a:ext cx="409863" cy="40986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onfluence Logo PNG Vector (SVG) Free Download">
            <a:extLst>
              <a:ext uri="{FF2B5EF4-FFF2-40B4-BE49-F238E27FC236}">
                <a16:creationId xmlns:a16="http://schemas.microsoft.com/office/drawing/2014/main" id="{9F92B0B6-65F6-DF1A-53C6-B0A7F2E9930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872" y="1658754"/>
            <a:ext cx="347432" cy="33353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ownload Microsoft OneDrive Logo in SVG Vector or PNG File Format - Logo .wine">
            <a:extLst>
              <a:ext uri="{FF2B5EF4-FFF2-40B4-BE49-F238E27FC236}">
                <a16:creationId xmlns:a16="http://schemas.microsoft.com/office/drawing/2014/main" id="{5608A46D-781B-D673-C378-32F4A9E5A06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5645" y="1013418"/>
            <a:ext cx="718203" cy="478802"/>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2336;p476">
            <a:extLst>
              <a:ext uri="{FF2B5EF4-FFF2-40B4-BE49-F238E27FC236}">
                <a16:creationId xmlns:a16="http://schemas.microsoft.com/office/drawing/2014/main" id="{A787648F-DC70-D11C-83D9-99E66BD05872}"/>
              </a:ext>
            </a:extLst>
          </p:cNvPr>
          <p:cNvSpPr txBox="1"/>
          <p:nvPr/>
        </p:nvSpPr>
        <p:spPr>
          <a:xfrm>
            <a:off x="424487" y="2521742"/>
            <a:ext cx="755400" cy="23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dirty="0">
                <a:solidFill>
                  <a:srgbClr val="FFFFFF"/>
                </a:solidFill>
                <a:latin typeface="Inter Medium"/>
                <a:ea typeface="Inter Medium"/>
                <a:cs typeface="Inter Medium"/>
                <a:sym typeface="Inter Medium"/>
              </a:rPr>
              <a:t>Google Drive</a:t>
            </a:r>
            <a:endParaRPr sz="700" dirty="0">
              <a:solidFill>
                <a:srgbClr val="FFFFFF"/>
              </a:solidFill>
              <a:latin typeface="Inter Medium"/>
              <a:ea typeface="Inter Medium"/>
              <a:cs typeface="Inter Medium"/>
              <a:sym typeface="Inter Medium"/>
            </a:endParaRPr>
          </a:p>
        </p:txBody>
      </p:sp>
      <p:sp>
        <p:nvSpPr>
          <p:cNvPr id="7" name="Google Shape;2336;p476">
            <a:extLst>
              <a:ext uri="{FF2B5EF4-FFF2-40B4-BE49-F238E27FC236}">
                <a16:creationId xmlns:a16="http://schemas.microsoft.com/office/drawing/2014/main" id="{B01200A6-7D2B-C64B-A97A-D4EC4A5AD81A}"/>
              </a:ext>
            </a:extLst>
          </p:cNvPr>
          <p:cNvSpPr txBox="1"/>
          <p:nvPr/>
        </p:nvSpPr>
        <p:spPr>
          <a:xfrm>
            <a:off x="405888" y="1970772"/>
            <a:ext cx="755400" cy="23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dirty="0">
                <a:solidFill>
                  <a:srgbClr val="FFFFFF"/>
                </a:solidFill>
                <a:latin typeface="Inter Medium"/>
                <a:ea typeface="Inter Medium"/>
                <a:cs typeface="Inter Medium"/>
                <a:sym typeface="Inter Medium"/>
              </a:rPr>
              <a:t>Confluence</a:t>
            </a:r>
            <a:endParaRPr sz="700" dirty="0">
              <a:solidFill>
                <a:srgbClr val="FFFFFF"/>
              </a:solidFill>
              <a:latin typeface="Inter Medium"/>
              <a:ea typeface="Inter Medium"/>
              <a:cs typeface="Inter Medium"/>
              <a:sym typeface="Inter Medium"/>
            </a:endParaRPr>
          </a:p>
        </p:txBody>
      </p:sp>
      <p:sp>
        <p:nvSpPr>
          <p:cNvPr id="8" name="Google Shape;2336;p476">
            <a:extLst>
              <a:ext uri="{FF2B5EF4-FFF2-40B4-BE49-F238E27FC236}">
                <a16:creationId xmlns:a16="http://schemas.microsoft.com/office/drawing/2014/main" id="{68FCD36F-1904-87F5-784F-24C596C39386}"/>
              </a:ext>
            </a:extLst>
          </p:cNvPr>
          <p:cNvSpPr txBox="1"/>
          <p:nvPr/>
        </p:nvSpPr>
        <p:spPr>
          <a:xfrm>
            <a:off x="400991" y="1380285"/>
            <a:ext cx="755400" cy="23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dirty="0">
                <a:solidFill>
                  <a:srgbClr val="FFFFFF"/>
                </a:solidFill>
                <a:latin typeface="Inter Medium"/>
                <a:ea typeface="Inter Medium"/>
                <a:cs typeface="Inter Medium"/>
                <a:sym typeface="Inter Medium"/>
              </a:rPr>
              <a:t>OneDrive</a:t>
            </a:r>
            <a:endParaRPr sz="700" dirty="0">
              <a:solidFill>
                <a:srgbClr val="FFFFFF"/>
              </a:solidFill>
              <a:latin typeface="Inter Medium"/>
              <a:ea typeface="Inter Medium"/>
              <a:cs typeface="Inter Medium"/>
              <a:sym typeface="Inter Medium"/>
            </a:endParaRPr>
          </a:p>
        </p:txBody>
      </p:sp>
      <p:cxnSp>
        <p:nvCxnSpPr>
          <p:cNvPr id="52" name="Google Shape;2441;p480">
            <a:extLst>
              <a:ext uri="{FF2B5EF4-FFF2-40B4-BE49-F238E27FC236}">
                <a16:creationId xmlns:a16="http://schemas.microsoft.com/office/drawing/2014/main" id="{C4C5630B-A374-48D7-F8D8-82EA6995F668}"/>
              </a:ext>
            </a:extLst>
          </p:cNvPr>
          <p:cNvCxnSpPr/>
          <p:nvPr/>
        </p:nvCxnSpPr>
        <p:spPr>
          <a:xfrm>
            <a:off x="3278711" y="2485850"/>
            <a:ext cx="440700" cy="0"/>
          </a:xfrm>
          <a:prstGeom prst="straightConnector1">
            <a:avLst/>
          </a:prstGeom>
          <a:noFill/>
          <a:ln w="19050" cap="flat" cmpd="sng">
            <a:solidFill>
              <a:srgbClr val="0077CC"/>
            </a:solidFill>
            <a:prstDash val="solid"/>
            <a:round/>
            <a:headEnd type="triangle" w="sm" len="sm"/>
            <a:tailEnd type="none" w="sm" len="sm"/>
          </a:ln>
        </p:spPr>
      </p:cxnSp>
      <p:sp>
        <p:nvSpPr>
          <p:cNvPr id="53" name="Google Shape;2442;p480">
            <a:extLst>
              <a:ext uri="{FF2B5EF4-FFF2-40B4-BE49-F238E27FC236}">
                <a16:creationId xmlns:a16="http://schemas.microsoft.com/office/drawing/2014/main" id="{9EF79D31-B833-0DDC-FBBC-61D3BCD49AA3}"/>
              </a:ext>
            </a:extLst>
          </p:cNvPr>
          <p:cNvSpPr/>
          <p:nvPr/>
        </p:nvSpPr>
        <p:spPr>
          <a:xfrm>
            <a:off x="1936350" y="1342900"/>
            <a:ext cx="2869500" cy="3468300"/>
          </a:xfrm>
          <a:prstGeom prst="roundRect">
            <a:avLst>
              <a:gd name="adj" fmla="val 7898"/>
            </a:avLst>
          </a:prstGeom>
          <a:no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443;p480">
            <a:extLst>
              <a:ext uri="{FF2B5EF4-FFF2-40B4-BE49-F238E27FC236}">
                <a16:creationId xmlns:a16="http://schemas.microsoft.com/office/drawing/2014/main" id="{66000FEE-E7D6-A78D-ECDC-E917C92D6225}"/>
              </a:ext>
            </a:extLst>
          </p:cNvPr>
          <p:cNvSpPr/>
          <p:nvPr/>
        </p:nvSpPr>
        <p:spPr>
          <a:xfrm>
            <a:off x="3716039" y="1965475"/>
            <a:ext cx="898500" cy="722100"/>
          </a:xfrm>
          <a:prstGeom prst="snip2SameRect">
            <a:avLst>
              <a:gd name="adj1" fmla="val 16667"/>
              <a:gd name="adj2" fmla="val 0"/>
            </a:avLst>
          </a:prstGeom>
          <a:solidFill>
            <a:srgbClr val="FCE5CD"/>
          </a:solidFill>
          <a:ln w="19050" cap="flat" cmpd="sng">
            <a:solidFill>
              <a:srgbClr val="FA774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Inter"/>
                <a:ea typeface="Inter"/>
                <a:cs typeface="Inter"/>
                <a:sym typeface="Inter"/>
              </a:rPr>
              <a:t>Hybrid Search</a:t>
            </a:r>
            <a:endParaRPr sz="1200">
              <a:solidFill>
                <a:schemeClr val="dk1"/>
              </a:solidFill>
              <a:latin typeface="Inter"/>
              <a:ea typeface="Inter"/>
              <a:cs typeface="Inter"/>
              <a:sym typeface="Inter"/>
            </a:endParaRPr>
          </a:p>
        </p:txBody>
      </p:sp>
      <p:sp>
        <p:nvSpPr>
          <p:cNvPr id="55" name="Google Shape;2448;p480">
            <a:extLst>
              <a:ext uri="{FF2B5EF4-FFF2-40B4-BE49-F238E27FC236}">
                <a16:creationId xmlns:a16="http://schemas.microsoft.com/office/drawing/2014/main" id="{3916E41C-181A-136F-3784-B225CFB2AD60}"/>
              </a:ext>
            </a:extLst>
          </p:cNvPr>
          <p:cNvSpPr txBox="1"/>
          <p:nvPr/>
        </p:nvSpPr>
        <p:spPr>
          <a:xfrm>
            <a:off x="2336138" y="1428938"/>
            <a:ext cx="214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400">
                <a:solidFill>
                  <a:schemeClr val="lt1"/>
                </a:solidFill>
                <a:latin typeface="Inter"/>
                <a:ea typeface="Inter"/>
                <a:cs typeface="Inter"/>
                <a:sym typeface="Inter"/>
              </a:rPr>
              <a:t>Elasticsearch Platform</a:t>
            </a:r>
            <a:endParaRPr sz="1400">
              <a:solidFill>
                <a:schemeClr val="lt1"/>
              </a:solidFill>
              <a:latin typeface="Inter"/>
              <a:ea typeface="Inter"/>
              <a:cs typeface="Inter"/>
              <a:sym typeface="Inter"/>
            </a:endParaRPr>
          </a:p>
        </p:txBody>
      </p:sp>
      <p:sp>
        <p:nvSpPr>
          <p:cNvPr id="56" name="Google Shape;2456;p480">
            <a:extLst>
              <a:ext uri="{FF2B5EF4-FFF2-40B4-BE49-F238E27FC236}">
                <a16:creationId xmlns:a16="http://schemas.microsoft.com/office/drawing/2014/main" id="{06767003-D2C1-A608-5145-60DDF3456075}"/>
              </a:ext>
            </a:extLst>
          </p:cNvPr>
          <p:cNvSpPr/>
          <p:nvPr/>
        </p:nvSpPr>
        <p:spPr>
          <a:xfrm>
            <a:off x="2185200" y="1965325"/>
            <a:ext cx="1094400" cy="722100"/>
          </a:xfrm>
          <a:prstGeom prst="snip2SameRect">
            <a:avLst>
              <a:gd name="adj1" fmla="val 0"/>
              <a:gd name="adj2" fmla="val 0"/>
            </a:avLst>
          </a:prstGeom>
          <a:solidFill>
            <a:srgbClr val="FCE5CD"/>
          </a:solidFill>
          <a:ln w="19050" cap="flat" cmpd="sng">
            <a:solidFill>
              <a:srgbClr val="FA774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dirty="0">
                <a:solidFill>
                  <a:schemeClr val="dk1"/>
                </a:solidFill>
                <a:latin typeface="Inter"/>
                <a:ea typeface="Inter"/>
                <a:cs typeface="Inter"/>
                <a:sym typeface="Inter"/>
              </a:rPr>
              <a:t>Elasticsearch Index</a:t>
            </a:r>
            <a:endParaRPr sz="1100" dirty="0">
              <a:solidFill>
                <a:schemeClr val="dk1"/>
              </a:solidFill>
              <a:latin typeface="Inter"/>
              <a:ea typeface="Inter"/>
              <a:cs typeface="Inter"/>
              <a:sym typeface="Inter"/>
            </a:endParaRPr>
          </a:p>
        </p:txBody>
      </p:sp>
      <p:sp>
        <p:nvSpPr>
          <p:cNvPr id="57" name="Google Shape;2457;p480">
            <a:extLst>
              <a:ext uri="{FF2B5EF4-FFF2-40B4-BE49-F238E27FC236}">
                <a16:creationId xmlns:a16="http://schemas.microsoft.com/office/drawing/2014/main" id="{C14A1617-50DD-84D8-42D0-3B82AA9D4F4A}"/>
              </a:ext>
            </a:extLst>
          </p:cNvPr>
          <p:cNvSpPr txBox="1"/>
          <p:nvPr/>
        </p:nvSpPr>
        <p:spPr>
          <a:xfrm>
            <a:off x="2650550" y="4032950"/>
            <a:ext cx="1651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solidFill>
                  <a:schemeClr val="lt1"/>
                </a:solidFill>
                <a:latin typeface="Inter"/>
                <a:ea typeface="Inter"/>
                <a:cs typeface="Inter"/>
                <a:sym typeface="Inter"/>
              </a:rPr>
              <a:t>Inference model</a:t>
            </a:r>
            <a:endParaRPr sz="1200" dirty="0">
              <a:solidFill>
                <a:schemeClr val="lt1"/>
              </a:solidFill>
              <a:latin typeface="Inter"/>
              <a:ea typeface="Inter"/>
              <a:cs typeface="Inter"/>
              <a:sym typeface="Inter"/>
            </a:endParaRPr>
          </a:p>
        </p:txBody>
      </p:sp>
      <p:cxnSp>
        <p:nvCxnSpPr>
          <p:cNvPr id="58" name="Google Shape;2459;p480">
            <a:extLst>
              <a:ext uri="{FF2B5EF4-FFF2-40B4-BE49-F238E27FC236}">
                <a16:creationId xmlns:a16="http://schemas.microsoft.com/office/drawing/2014/main" id="{C5F5CF9F-948E-A6BC-3189-60F3138025DA}"/>
              </a:ext>
            </a:extLst>
          </p:cNvPr>
          <p:cNvCxnSpPr/>
          <p:nvPr/>
        </p:nvCxnSpPr>
        <p:spPr>
          <a:xfrm rot="10800000" flipH="1">
            <a:off x="3076825" y="2754850"/>
            <a:ext cx="3900" cy="656400"/>
          </a:xfrm>
          <a:prstGeom prst="straightConnector1">
            <a:avLst/>
          </a:prstGeom>
          <a:noFill/>
          <a:ln w="19050" cap="flat" cmpd="sng">
            <a:solidFill>
              <a:schemeClr val="accent5"/>
            </a:solidFill>
            <a:prstDash val="solid"/>
            <a:round/>
            <a:headEnd type="none" w="sm" len="sm"/>
            <a:tailEnd type="triangle" w="sm" len="sm"/>
          </a:ln>
        </p:spPr>
      </p:cxnSp>
      <p:pic>
        <p:nvPicPr>
          <p:cNvPr id="59" name="Google Shape;2460;p480" descr="Google Shape;999;p37">
            <a:extLst>
              <a:ext uri="{FF2B5EF4-FFF2-40B4-BE49-F238E27FC236}">
                <a16:creationId xmlns:a16="http://schemas.microsoft.com/office/drawing/2014/main" id="{304D693A-FAC5-8534-6F53-E1902F94E2B6}"/>
              </a:ext>
            </a:extLst>
          </p:cNvPr>
          <p:cNvPicPr preferRelativeResize="0"/>
          <p:nvPr/>
        </p:nvPicPr>
        <p:blipFill rotWithShape="1">
          <a:blip r:embed="rId10">
            <a:alphaModFix/>
          </a:blip>
          <a:srcRect/>
          <a:stretch/>
        </p:blipFill>
        <p:spPr>
          <a:xfrm>
            <a:off x="2926502" y="3397061"/>
            <a:ext cx="682913" cy="682913"/>
          </a:xfrm>
          <a:prstGeom prst="rect">
            <a:avLst/>
          </a:prstGeom>
          <a:noFill/>
          <a:ln>
            <a:noFill/>
          </a:ln>
        </p:spPr>
      </p:pic>
      <p:cxnSp>
        <p:nvCxnSpPr>
          <p:cNvPr id="60" name="Google Shape;2469;p480">
            <a:extLst>
              <a:ext uri="{FF2B5EF4-FFF2-40B4-BE49-F238E27FC236}">
                <a16:creationId xmlns:a16="http://schemas.microsoft.com/office/drawing/2014/main" id="{1787545A-0BCC-A66E-24E7-B45BCA48A511}"/>
              </a:ext>
            </a:extLst>
          </p:cNvPr>
          <p:cNvCxnSpPr/>
          <p:nvPr/>
        </p:nvCxnSpPr>
        <p:spPr>
          <a:xfrm rot="10800000" flipH="1">
            <a:off x="3611975" y="2770800"/>
            <a:ext cx="485400" cy="704100"/>
          </a:xfrm>
          <a:prstGeom prst="straightConnector1">
            <a:avLst/>
          </a:prstGeom>
          <a:noFill/>
          <a:ln w="19050" cap="flat" cmpd="sng">
            <a:solidFill>
              <a:srgbClr val="0077CC"/>
            </a:solidFill>
            <a:prstDash val="solid"/>
            <a:round/>
            <a:headEnd type="none" w="med" len="med"/>
            <a:tailEnd type="triangle" w="med" len="med"/>
          </a:ln>
        </p:spPr>
      </p:cxnSp>
      <p:sp>
        <p:nvSpPr>
          <p:cNvPr id="61" name="Google Shape;2474;p480">
            <a:extLst>
              <a:ext uri="{FF2B5EF4-FFF2-40B4-BE49-F238E27FC236}">
                <a16:creationId xmlns:a16="http://schemas.microsoft.com/office/drawing/2014/main" id="{A13032C6-5C30-FCE2-469D-EE1E35B995DF}"/>
              </a:ext>
            </a:extLst>
          </p:cNvPr>
          <p:cNvSpPr txBox="1"/>
          <p:nvPr/>
        </p:nvSpPr>
        <p:spPr>
          <a:xfrm>
            <a:off x="2617225" y="4200200"/>
            <a:ext cx="16515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chemeClr val="lt1"/>
                </a:solidFill>
                <a:latin typeface="Inter"/>
                <a:ea typeface="Inter"/>
                <a:cs typeface="Inter"/>
                <a:sym typeface="Inter"/>
              </a:rPr>
              <a:t>Bring your own (multilingual-e5, distilbert-xxxx) or use Elastic’s proprietary model - ELSER v2</a:t>
            </a:r>
            <a:endParaRPr sz="700">
              <a:solidFill>
                <a:schemeClr val="lt1"/>
              </a:solidFill>
              <a:latin typeface="Inter"/>
              <a:ea typeface="Inter"/>
              <a:cs typeface="Inter"/>
              <a:sym typeface="Inter"/>
            </a:endParaRPr>
          </a:p>
        </p:txBody>
      </p:sp>
      <p:cxnSp>
        <p:nvCxnSpPr>
          <p:cNvPr id="62" name="Google Shape;2461;p480">
            <a:extLst>
              <a:ext uri="{FF2B5EF4-FFF2-40B4-BE49-F238E27FC236}">
                <a16:creationId xmlns:a16="http://schemas.microsoft.com/office/drawing/2014/main" id="{041536C0-B3C5-1C0F-33FD-E6960FD96AB9}"/>
              </a:ext>
            </a:extLst>
          </p:cNvPr>
          <p:cNvCxnSpPr>
            <a:cxnSpLocks/>
            <a:endCxn id="59" idx="3"/>
          </p:cNvCxnSpPr>
          <p:nvPr/>
        </p:nvCxnSpPr>
        <p:spPr>
          <a:xfrm flipH="1">
            <a:off x="3609415" y="2931825"/>
            <a:ext cx="1851010" cy="806693"/>
          </a:xfrm>
          <a:prstGeom prst="straightConnector1">
            <a:avLst/>
          </a:prstGeom>
          <a:noFill/>
          <a:ln w="19050" cap="flat" cmpd="sng">
            <a:solidFill>
              <a:srgbClr val="0077CC"/>
            </a:solidFill>
            <a:prstDash val="solid"/>
            <a:round/>
            <a:headEnd type="none" w="med" len="med"/>
            <a:tailEnd type="triangle" w="med" len="med"/>
          </a:ln>
        </p:spPr>
      </p:cxnSp>
      <p:sp>
        <p:nvSpPr>
          <p:cNvPr id="1024" name="Google Shape;2447;p480">
            <a:extLst>
              <a:ext uri="{FF2B5EF4-FFF2-40B4-BE49-F238E27FC236}">
                <a16:creationId xmlns:a16="http://schemas.microsoft.com/office/drawing/2014/main" id="{82919A13-FA1F-0A94-D6C2-945AB7EF8E2D}"/>
              </a:ext>
            </a:extLst>
          </p:cNvPr>
          <p:cNvSpPr txBox="1"/>
          <p:nvPr/>
        </p:nvSpPr>
        <p:spPr>
          <a:xfrm>
            <a:off x="4911125" y="2225325"/>
            <a:ext cx="793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solidFill>
                  <a:schemeClr val="lt1"/>
                </a:solidFill>
                <a:latin typeface="Inter"/>
                <a:ea typeface="Inter"/>
                <a:cs typeface="Inter"/>
                <a:sym typeface="Inter"/>
              </a:rPr>
              <a:t>Query Data</a:t>
            </a:r>
            <a:endParaRPr sz="1200" dirty="0">
              <a:solidFill>
                <a:schemeClr val="lt1"/>
              </a:solidFill>
              <a:latin typeface="Inter"/>
              <a:ea typeface="Inter"/>
              <a:cs typeface="Inter"/>
              <a:sym typeface="Inter"/>
            </a:endParaRPr>
          </a:p>
        </p:txBody>
      </p:sp>
    </p:spTree>
    <p:extLst>
      <p:ext uri="{BB962C8B-B14F-4D97-AF65-F5344CB8AC3E}">
        <p14:creationId xmlns:p14="http://schemas.microsoft.com/office/powerpoint/2010/main" val="719029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74ACD-8092-04E2-0901-BB143C9E8181}"/>
              </a:ext>
            </a:extLst>
          </p:cNvPr>
          <p:cNvSpPr>
            <a:spLocks noGrp="1"/>
          </p:cNvSpPr>
          <p:nvPr>
            <p:ph type="title"/>
          </p:nvPr>
        </p:nvSpPr>
        <p:spPr>
          <a:xfrm>
            <a:off x="688500" y="188484"/>
            <a:ext cx="7767000" cy="481152"/>
          </a:xfrm>
        </p:spPr>
        <p:txBody>
          <a:bodyPr/>
          <a:lstStyle/>
          <a:p>
            <a:r>
              <a:rPr lang="en-US" dirty="0"/>
              <a:t>Elastic Built-in Vector Embeddings</a:t>
            </a:r>
          </a:p>
        </p:txBody>
      </p:sp>
      <p:sp>
        <p:nvSpPr>
          <p:cNvPr id="3" name="object 4">
            <a:extLst>
              <a:ext uri="{FF2B5EF4-FFF2-40B4-BE49-F238E27FC236}">
                <a16:creationId xmlns:a16="http://schemas.microsoft.com/office/drawing/2014/main" id="{99E74ABF-0A6E-AE08-FD93-8D10B0FA68DF}"/>
              </a:ext>
            </a:extLst>
          </p:cNvPr>
          <p:cNvSpPr txBox="1"/>
          <p:nvPr/>
        </p:nvSpPr>
        <p:spPr>
          <a:xfrm>
            <a:off x="644236" y="1503450"/>
            <a:ext cx="3364229" cy="3549690"/>
          </a:xfrm>
          <a:prstGeom prst="rect">
            <a:avLst/>
          </a:prstGeom>
        </p:spPr>
        <p:txBody>
          <a:bodyPr vert="horz" wrap="square" lIns="0" tIns="12700" rIns="0" bIns="0" rtlCol="0">
            <a:spAutoFit/>
          </a:bodyPr>
          <a:lstStyle/>
          <a:p>
            <a:pPr marL="327660" algn="ctr">
              <a:lnSpc>
                <a:spcPct val="100000"/>
              </a:lnSpc>
              <a:spcBef>
                <a:spcPts val="100"/>
              </a:spcBef>
            </a:pPr>
            <a:r>
              <a:rPr lang="en-US" b="1" dirty="0">
                <a:solidFill>
                  <a:srgbClr val="0077CC"/>
                </a:solidFill>
                <a:latin typeface="Inter" panose="020B0604020202020204" charset="0"/>
                <a:ea typeface="Inter" panose="020B0604020202020204" charset="0"/>
                <a:cs typeface="Tahoma"/>
              </a:rPr>
              <a:t>D</a:t>
            </a:r>
            <a:r>
              <a:rPr sz="1400" b="1" dirty="0">
                <a:solidFill>
                  <a:srgbClr val="0077CC"/>
                </a:solidFill>
                <a:latin typeface="Inter" panose="020B0604020202020204" charset="0"/>
                <a:ea typeface="Inter" panose="020B0604020202020204" charset="0"/>
                <a:cs typeface="Tahoma"/>
              </a:rPr>
              <a:t>ENSE</a:t>
            </a:r>
            <a:r>
              <a:rPr sz="1400" b="1" spc="-85" dirty="0">
                <a:solidFill>
                  <a:srgbClr val="0077CC"/>
                </a:solidFill>
                <a:latin typeface="Inter" panose="020B0604020202020204" charset="0"/>
                <a:ea typeface="Inter" panose="020B0604020202020204" charset="0"/>
                <a:cs typeface="Tahoma"/>
              </a:rPr>
              <a:t> </a:t>
            </a:r>
            <a:r>
              <a:rPr sz="1400" b="1" dirty="0">
                <a:solidFill>
                  <a:srgbClr val="FF9900"/>
                </a:solidFill>
                <a:latin typeface="Inter" panose="020B0604020202020204" charset="0"/>
                <a:ea typeface="Inter" panose="020B0604020202020204" charset="0"/>
                <a:cs typeface="Tahoma"/>
              </a:rPr>
              <a:t>V</a:t>
            </a:r>
            <a:r>
              <a:rPr lang="en-US" sz="1400" b="1" dirty="0">
                <a:solidFill>
                  <a:srgbClr val="FF9900"/>
                </a:solidFill>
                <a:latin typeface="Inter" panose="020B0604020202020204" charset="0"/>
                <a:ea typeface="Inter" panose="020B0604020202020204" charset="0"/>
                <a:cs typeface="Tahoma"/>
              </a:rPr>
              <a:t>e</a:t>
            </a:r>
            <a:r>
              <a:rPr sz="1400" b="1" dirty="0">
                <a:solidFill>
                  <a:srgbClr val="FF9900"/>
                </a:solidFill>
                <a:latin typeface="Inter" panose="020B0604020202020204" charset="0"/>
                <a:ea typeface="Inter" panose="020B0604020202020204" charset="0"/>
                <a:cs typeface="Tahoma"/>
              </a:rPr>
              <a:t>ctor</a:t>
            </a:r>
            <a:r>
              <a:rPr sz="1400" b="1" spc="-85" dirty="0">
                <a:solidFill>
                  <a:srgbClr val="FF9900"/>
                </a:solidFill>
                <a:latin typeface="Inter" panose="020B0604020202020204" charset="0"/>
                <a:ea typeface="Inter" panose="020B0604020202020204" charset="0"/>
                <a:cs typeface="Tahoma"/>
              </a:rPr>
              <a:t> </a:t>
            </a:r>
            <a:r>
              <a:rPr sz="1400" b="1" spc="-10" dirty="0">
                <a:solidFill>
                  <a:srgbClr val="FF9900"/>
                </a:solidFill>
                <a:latin typeface="Inter" panose="020B0604020202020204" charset="0"/>
                <a:ea typeface="Inter" panose="020B0604020202020204" charset="0"/>
                <a:cs typeface="Tahoma"/>
              </a:rPr>
              <a:t>Output</a:t>
            </a:r>
            <a:endParaRPr lang="en-US" sz="1400" b="1" spc="-10" dirty="0">
              <a:solidFill>
                <a:srgbClr val="FF9900"/>
              </a:solidFill>
              <a:latin typeface="Inter" panose="020B0604020202020204" charset="0"/>
              <a:ea typeface="Inter" panose="020B0604020202020204" charset="0"/>
              <a:cs typeface="Tahoma"/>
            </a:endParaRPr>
          </a:p>
          <a:p>
            <a:pPr marL="327660" algn="ctr">
              <a:lnSpc>
                <a:spcPct val="100000"/>
              </a:lnSpc>
              <a:spcBef>
                <a:spcPts val="100"/>
              </a:spcBef>
            </a:pPr>
            <a:r>
              <a:rPr lang="en-US" b="1" spc="-10" dirty="0">
                <a:solidFill>
                  <a:schemeClr val="bg1">
                    <a:lumMod val="85000"/>
                  </a:schemeClr>
                </a:solidFill>
                <a:latin typeface="Inter" panose="020B0604020202020204" charset="0"/>
                <a:ea typeface="Inter" panose="020B0604020202020204" charset="0"/>
                <a:cs typeface="Tahoma"/>
              </a:rPr>
              <a:t>e5-small</a:t>
            </a:r>
            <a:endParaRPr sz="1400" dirty="0">
              <a:solidFill>
                <a:schemeClr val="bg1">
                  <a:lumMod val="85000"/>
                </a:schemeClr>
              </a:solidFill>
              <a:latin typeface="Inter" panose="020B0604020202020204" charset="0"/>
              <a:ea typeface="Inter" panose="020B0604020202020204" charset="0"/>
              <a:cs typeface="Tahoma"/>
            </a:endParaRPr>
          </a:p>
          <a:p>
            <a:pPr marL="12700">
              <a:lnSpc>
                <a:spcPct val="100000"/>
              </a:lnSpc>
              <a:spcBef>
                <a:spcPts val="585"/>
              </a:spcBef>
            </a:pPr>
            <a:r>
              <a:rPr sz="400" dirty="0">
                <a:solidFill>
                  <a:srgbClr val="FFFFFF"/>
                </a:solidFill>
                <a:latin typeface="SimSun-ExtB"/>
                <a:cs typeface="SimSun-ExtB"/>
              </a:rPr>
              <a:t>0.0039048328,</a:t>
            </a:r>
            <a:r>
              <a:rPr sz="400" spc="90" dirty="0">
                <a:solidFill>
                  <a:srgbClr val="FFFFFF"/>
                </a:solidFill>
                <a:latin typeface="SimSun-ExtB"/>
                <a:cs typeface="SimSun-ExtB"/>
              </a:rPr>
              <a:t> </a:t>
            </a:r>
            <a:r>
              <a:rPr sz="400" dirty="0">
                <a:solidFill>
                  <a:srgbClr val="FFFFFF"/>
                </a:solidFill>
                <a:latin typeface="SimSun-ExtB"/>
                <a:cs typeface="SimSun-ExtB"/>
              </a:rPr>
              <a:t>0.00070659374,</a:t>
            </a:r>
            <a:r>
              <a:rPr sz="400" spc="90" dirty="0">
                <a:solidFill>
                  <a:srgbClr val="FFFFFF"/>
                </a:solidFill>
                <a:latin typeface="SimSun-ExtB"/>
                <a:cs typeface="SimSun-ExtB"/>
              </a:rPr>
              <a:t> </a:t>
            </a:r>
            <a:r>
              <a:rPr sz="400" dirty="0">
                <a:solidFill>
                  <a:srgbClr val="FFFFFF"/>
                </a:solidFill>
                <a:latin typeface="SimSun-ExtB"/>
                <a:cs typeface="SimSun-ExtB"/>
              </a:rPr>
              <a:t>-0.006999771,</a:t>
            </a:r>
            <a:r>
              <a:rPr sz="400" spc="90" dirty="0">
                <a:solidFill>
                  <a:srgbClr val="FFFFFF"/>
                </a:solidFill>
                <a:latin typeface="SimSun-ExtB"/>
                <a:cs typeface="SimSun-ExtB"/>
              </a:rPr>
              <a:t> </a:t>
            </a:r>
            <a:r>
              <a:rPr sz="400" dirty="0">
                <a:solidFill>
                  <a:srgbClr val="FFFFFF"/>
                </a:solidFill>
                <a:latin typeface="SimSun-ExtB"/>
                <a:cs typeface="SimSun-ExtB"/>
              </a:rPr>
              <a:t>0.05141522,</a:t>
            </a:r>
            <a:r>
              <a:rPr sz="400" spc="90" dirty="0">
                <a:solidFill>
                  <a:srgbClr val="FFFFFF"/>
                </a:solidFill>
                <a:latin typeface="SimSun-ExtB"/>
                <a:cs typeface="SimSun-ExtB"/>
              </a:rPr>
              <a:t> </a:t>
            </a:r>
            <a:r>
              <a:rPr sz="400" dirty="0">
                <a:solidFill>
                  <a:srgbClr val="FFFFFF"/>
                </a:solidFill>
                <a:latin typeface="SimSun-ExtB"/>
                <a:cs typeface="SimSun-ExtB"/>
              </a:rPr>
              <a:t>-0.005965463,</a:t>
            </a:r>
            <a:r>
              <a:rPr sz="400" spc="90" dirty="0">
                <a:solidFill>
                  <a:srgbClr val="FFFFFF"/>
                </a:solidFill>
                <a:latin typeface="SimSun-ExtB"/>
                <a:cs typeface="SimSun-ExtB"/>
              </a:rPr>
              <a:t> </a:t>
            </a:r>
            <a:r>
              <a:rPr sz="400" dirty="0">
                <a:solidFill>
                  <a:srgbClr val="FFFFFF"/>
                </a:solidFill>
                <a:latin typeface="SimSun-ExtB"/>
                <a:cs typeface="SimSun-ExtB"/>
              </a:rPr>
              <a:t>-0.045049522,</a:t>
            </a:r>
            <a:r>
              <a:rPr sz="400" spc="90" dirty="0">
                <a:solidFill>
                  <a:srgbClr val="FFFFFF"/>
                </a:solidFill>
                <a:latin typeface="SimSun-ExtB"/>
                <a:cs typeface="SimSun-ExtB"/>
              </a:rPr>
              <a:t> </a:t>
            </a:r>
            <a:r>
              <a:rPr sz="400" dirty="0">
                <a:solidFill>
                  <a:srgbClr val="FFFFFF"/>
                </a:solidFill>
                <a:latin typeface="SimSun-ExtB"/>
                <a:cs typeface="SimSun-ExtB"/>
              </a:rPr>
              <a:t>0.00019682708,</a:t>
            </a:r>
            <a:r>
              <a:rPr sz="400" spc="90" dirty="0">
                <a:solidFill>
                  <a:srgbClr val="FFFFFF"/>
                </a:solidFill>
                <a:latin typeface="SimSun-ExtB"/>
                <a:cs typeface="SimSun-ExtB"/>
              </a:rPr>
              <a:t> </a:t>
            </a:r>
            <a:r>
              <a:rPr sz="400" dirty="0">
                <a:solidFill>
                  <a:srgbClr val="FFFFFF"/>
                </a:solidFill>
                <a:latin typeface="SimSun-ExtB"/>
                <a:cs typeface="SimSun-ExtB"/>
              </a:rPr>
              <a:t>0.062380187,</a:t>
            </a:r>
            <a:r>
              <a:rPr sz="400" spc="90" dirty="0">
                <a:solidFill>
                  <a:srgbClr val="FFFFFF"/>
                </a:solidFill>
                <a:latin typeface="SimSun-ExtB"/>
                <a:cs typeface="SimSun-ExtB"/>
              </a:rPr>
              <a:t> </a:t>
            </a:r>
            <a:r>
              <a:rPr sz="400" spc="-10" dirty="0">
                <a:solidFill>
                  <a:srgbClr val="FFFFFF"/>
                </a:solidFill>
                <a:latin typeface="SimSun-ExtB"/>
                <a:cs typeface="SimSun-ExtB"/>
              </a:rPr>
              <a:t>0.0110530555,</a:t>
            </a:r>
            <a:endParaRPr sz="400" dirty="0">
              <a:latin typeface="SimSun-ExtB"/>
              <a:cs typeface="SimSun-ExtB"/>
            </a:endParaRPr>
          </a:p>
          <a:p>
            <a:pPr marL="12700">
              <a:lnSpc>
                <a:spcPct val="100000"/>
              </a:lnSpc>
            </a:pPr>
            <a:r>
              <a:rPr sz="400" spc="10" dirty="0">
                <a:solidFill>
                  <a:srgbClr val="FFFFFF"/>
                </a:solidFill>
                <a:latin typeface="SimSun-ExtB"/>
                <a:cs typeface="SimSun-ExtB"/>
              </a:rPr>
              <a:t>-</a:t>
            </a:r>
            <a:r>
              <a:rPr sz="400" dirty="0">
                <a:solidFill>
                  <a:srgbClr val="FFFFFF"/>
                </a:solidFill>
                <a:latin typeface="SimSun-ExtB"/>
                <a:cs typeface="SimSun-ExtB"/>
              </a:rPr>
              <a:t>0.014826156,</a:t>
            </a:r>
            <a:r>
              <a:rPr sz="400" spc="-20" dirty="0">
                <a:solidFill>
                  <a:srgbClr val="FFFFFF"/>
                </a:solidFill>
                <a:latin typeface="SimSun-ExtB"/>
                <a:cs typeface="SimSun-ExtB"/>
              </a:rPr>
              <a:t> </a:t>
            </a:r>
            <a:r>
              <a:rPr sz="400" spc="10" dirty="0">
                <a:solidFill>
                  <a:srgbClr val="FFFFFF"/>
                </a:solidFill>
                <a:latin typeface="SimSun-ExtB"/>
                <a:cs typeface="SimSun-ExtB"/>
              </a:rPr>
              <a:t>0.026582375,</a:t>
            </a:r>
            <a:r>
              <a:rPr sz="400" spc="-20" dirty="0">
                <a:solidFill>
                  <a:srgbClr val="FFFFFF"/>
                </a:solidFill>
                <a:latin typeface="SimSun-ExtB"/>
                <a:cs typeface="SimSun-ExtB"/>
              </a:rPr>
              <a:t> </a:t>
            </a:r>
            <a:r>
              <a:rPr sz="400" spc="10" dirty="0">
                <a:solidFill>
                  <a:srgbClr val="FFFFFF"/>
                </a:solidFill>
                <a:latin typeface="SimSun-ExtB"/>
                <a:cs typeface="SimSun-ExtB"/>
              </a:rPr>
              <a:t>-</a:t>
            </a:r>
            <a:r>
              <a:rPr sz="400" dirty="0">
                <a:solidFill>
                  <a:srgbClr val="FFFFFF"/>
                </a:solidFill>
                <a:latin typeface="SimSun-ExtB"/>
                <a:cs typeface="SimSun-ExtB"/>
              </a:rPr>
              <a:t>0.0076479157,</a:t>
            </a:r>
            <a:r>
              <a:rPr sz="400" spc="-15" dirty="0">
                <a:solidFill>
                  <a:srgbClr val="FFFFFF"/>
                </a:solidFill>
                <a:latin typeface="SimSun-ExtB"/>
                <a:cs typeface="SimSun-ExtB"/>
              </a:rPr>
              <a:t> </a:t>
            </a:r>
            <a:r>
              <a:rPr sz="400" dirty="0">
                <a:solidFill>
                  <a:srgbClr val="FFFFFF"/>
                </a:solidFill>
                <a:latin typeface="SimSun-ExtB"/>
                <a:cs typeface="SimSun-ExtB"/>
              </a:rPr>
              <a:t>0.07870574,</a:t>
            </a:r>
            <a:r>
              <a:rPr sz="400" spc="-20" dirty="0">
                <a:solidFill>
                  <a:srgbClr val="FFFFFF"/>
                </a:solidFill>
                <a:latin typeface="SimSun-ExtB"/>
                <a:cs typeface="SimSun-ExtB"/>
              </a:rPr>
              <a:t> </a:t>
            </a:r>
            <a:r>
              <a:rPr sz="400" spc="10" dirty="0">
                <a:solidFill>
                  <a:srgbClr val="FFFFFF"/>
                </a:solidFill>
                <a:latin typeface="SimSun-ExtB"/>
                <a:cs typeface="SimSun-ExtB"/>
              </a:rPr>
              <a:t>-</a:t>
            </a:r>
            <a:r>
              <a:rPr sz="400" dirty="0">
                <a:solidFill>
                  <a:srgbClr val="FFFFFF"/>
                </a:solidFill>
                <a:latin typeface="SimSun-ExtB"/>
                <a:cs typeface="SimSun-ExtB"/>
              </a:rPr>
              <a:t>0.020013824,</a:t>
            </a:r>
            <a:r>
              <a:rPr sz="400" spc="-15" dirty="0">
                <a:solidFill>
                  <a:srgbClr val="FFFFFF"/>
                </a:solidFill>
                <a:latin typeface="SimSun-ExtB"/>
                <a:cs typeface="SimSun-ExtB"/>
              </a:rPr>
              <a:t> </a:t>
            </a:r>
            <a:r>
              <a:rPr sz="400" spc="10" dirty="0">
                <a:solidFill>
                  <a:srgbClr val="FFFFFF"/>
                </a:solidFill>
                <a:latin typeface="SimSun-ExtB"/>
                <a:cs typeface="SimSun-ExtB"/>
              </a:rPr>
              <a:t>-</a:t>
            </a:r>
            <a:r>
              <a:rPr sz="400" dirty="0">
                <a:solidFill>
                  <a:srgbClr val="FFFFFF"/>
                </a:solidFill>
                <a:latin typeface="SimSun-ExtB"/>
                <a:cs typeface="SimSun-ExtB"/>
              </a:rPr>
              <a:t>0.015210986,</a:t>
            </a:r>
            <a:r>
              <a:rPr sz="400" spc="-20" dirty="0">
                <a:solidFill>
                  <a:srgbClr val="FFFFFF"/>
                </a:solidFill>
                <a:latin typeface="SimSun-ExtB"/>
                <a:cs typeface="SimSun-ExtB"/>
              </a:rPr>
              <a:t> </a:t>
            </a:r>
            <a:r>
              <a:rPr sz="400" spc="10" dirty="0">
                <a:solidFill>
                  <a:srgbClr val="FFFFFF"/>
                </a:solidFill>
                <a:latin typeface="SimSun-ExtB"/>
                <a:cs typeface="SimSun-ExtB"/>
              </a:rPr>
              <a:t>-</a:t>
            </a:r>
            <a:r>
              <a:rPr sz="400" dirty="0">
                <a:solidFill>
                  <a:srgbClr val="FFFFFF"/>
                </a:solidFill>
                <a:latin typeface="SimSun-ExtB"/>
                <a:cs typeface="SimSun-ExtB"/>
              </a:rPr>
              <a:t>0.03071503,</a:t>
            </a:r>
            <a:r>
              <a:rPr sz="400" spc="-15" dirty="0">
                <a:solidFill>
                  <a:srgbClr val="FFFFFF"/>
                </a:solidFill>
                <a:latin typeface="SimSun-ExtB"/>
                <a:cs typeface="SimSun-ExtB"/>
              </a:rPr>
              <a:t> </a:t>
            </a:r>
            <a:r>
              <a:rPr sz="400" dirty="0">
                <a:solidFill>
                  <a:srgbClr val="FFFFFF"/>
                </a:solidFill>
                <a:latin typeface="SimSun-ExtB"/>
                <a:cs typeface="SimSun-ExtB"/>
              </a:rPr>
              <a:t>0.021925598,</a:t>
            </a:r>
            <a:r>
              <a:rPr sz="400" spc="-20" dirty="0">
                <a:solidFill>
                  <a:srgbClr val="FFFFFF"/>
                </a:solidFill>
                <a:latin typeface="SimSun-ExtB"/>
                <a:cs typeface="SimSun-ExtB"/>
              </a:rPr>
              <a:t> </a:t>
            </a:r>
            <a:r>
              <a:rPr sz="400" spc="-10" dirty="0">
                <a:solidFill>
                  <a:srgbClr val="FFFFFF"/>
                </a:solidFill>
                <a:latin typeface="SimSun-ExtB"/>
                <a:cs typeface="SimSun-ExtB"/>
              </a:rPr>
              <a:t>0.014036275,</a:t>
            </a:r>
            <a:endParaRPr sz="400" dirty="0">
              <a:latin typeface="SimSun-ExtB"/>
              <a:cs typeface="SimSun-ExtB"/>
            </a:endParaRPr>
          </a:p>
          <a:p>
            <a:pPr marL="12700">
              <a:lnSpc>
                <a:spcPct val="100000"/>
              </a:lnSpc>
            </a:pPr>
            <a:r>
              <a:rPr sz="400" spc="10" dirty="0">
                <a:solidFill>
                  <a:srgbClr val="FFFFFF"/>
                </a:solidFill>
                <a:latin typeface="SimSun-ExtB"/>
                <a:cs typeface="SimSun-ExtB"/>
              </a:rPr>
              <a:t>-0.020098573,</a:t>
            </a:r>
            <a:r>
              <a:rPr sz="400" spc="-35" dirty="0">
                <a:solidFill>
                  <a:srgbClr val="FFFFFF"/>
                </a:solidFill>
                <a:latin typeface="SimSun-ExtB"/>
                <a:cs typeface="SimSun-ExtB"/>
              </a:rPr>
              <a:t> </a:t>
            </a:r>
            <a:r>
              <a:rPr sz="400" dirty="0">
                <a:solidFill>
                  <a:srgbClr val="FFFFFF"/>
                </a:solidFill>
                <a:latin typeface="SimSun-ExtB"/>
                <a:cs typeface="SimSun-ExtB"/>
              </a:rPr>
              <a:t>0.0013701725,</a:t>
            </a:r>
            <a:r>
              <a:rPr sz="400" spc="-30" dirty="0">
                <a:solidFill>
                  <a:srgbClr val="FFFFFF"/>
                </a:solidFill>
                <a:latin typeface="SimSun-ExtB"/>
                <a:cs typeface="SimSun-ExtB"/>
              </a:rPr>
              <a:t> </a:t>
            </a:r>
            <a:r>
              <a:rPr sz="400" spc="10" dirty="0">
                <a:solidFill>
                  <a:srgbClr val="FFFFFF"/>
                </a:solidFill>
                <a:latin typeface="SimSun-ExtB"/>
                <a:cs typeface="SimSun-ExtB"/>
              </a:rPr>
              <a:t>-</a:t>
            </a:r>
            <a:r>
              <a:rPr sz="400" dirty="0">
                <a:solidFill>
                  <a:srgbClr val="FFFFFF"/>
                </a:solidFill>
                <a:latin typeface="SimSun-ExtB"/>
                <a:cs typeface="SimSun-ExtB"/>
              </a:rPr>
              <a:t>0.02552182,</a:t>
            </a:r>
            <a:r>
              <a:rPr sz="400" spc="-30" dirty="0">
                <a:solidFill>
                  <a:srgbClr val="FFFFFF"/>
                </a:solidFill>
                <a:latin typeface="SimSun-ExtB"/>
                <a:cs typeface="SimSun-ExtB"/>
              </a:rPr>
              <a:t> </a:t>
            </a:r>
            <a:r>
              <a:rPr sz="400" spc="10" dirty="0">
                <a:solidFill>
                  <a:srgbClr val="FFFFFF"/>
                </a:solidFill>
                <a:latin typeface="SimSun-ExtB"/>
                <a:cs typeface="SimSun-ExtB"/>
              </a:rPr>
              <a:t>-0.045320384,</a:t>
            </a:r>
            <a:r>
              <a:rPr sz="400" spc="-30" dirty="0">
                <a:solidFill>
                  <a:srgbClr val="FFFFFF"/>
                </a:solidFill>
                <a:latin typeface="SimSun-ExtB"/>
                <a:cs typeface="SimSun-ExtB"/>
              </a:rPr>
              <a:t> </a:t>
            </a:r>
            <a:r>
              <a:rPr sz="400" spc="10" dirty="0">
                <a:solidFill>
                  <a:srgbClr val="FFFFFF"/>
                </a:solidFill>
                <a:latin typeface="SimSun-ExtB"/>
                <a:cs typeface="SimSun-ExtB"/>
              </a:rPr>
              <a:t>0.023408612,</a:t>
            </a:r>
            <a:r>
              <a:rPr sz="400" spc="-30" dirty="0">
                <a:solidFill>
                  <a:srgbClr val="FFFFFF"/>
                </a:solidFill>
                <a:latin typeface="SimSun-ExtB"/>
                <a:cs typeface="SimSun-ExtB"/>
              </a:rPr>
              <a:t> </a:t>
            </a:r>
            <a:r>
              <a:rPr sz="400" spc="10" dirty="0">
                <a:solidFill>
                  <a:srgbClr val="FFFFFF"/>
                </a:solidFill>
                <a:latin typeface="SimSun-ExtB"/>
                <a:cs typeface="SimSun-ExtB"/>
              </a:rPr>
              <a:t>0.029272491,</a:t>
            </a:r>
            <a:r>
              <a:rPr sz="400" spc="-35" dirty="0">
                <a:solidFill>
                  <a:srgbClr val="FFFFFF"/>
                </a:solidFill>
                <a:latin typeface="SimSun-ExtB"/>
                <a:cs typeface="SimSun-ExtB"/>
              </a:rPr>
              <a:t> </a:t>
            </a:r>
            <a:r>
              <a:rPr sz="400" spc="10" dirty="0">
                <a:solidFill>
                  <a:srgbClr val="FFFFFF"/>
                </a:solidFill>
                <a:latin typeface="SimSun-ExtB"/>
                <a:cs typeface="SimSun-ExtB"/>
              </a:rPr>
              <a:t>0.027291939,</a:t>
            </a:r>
            <a:r>
              <a:rPr sz="400" spc="-30" dirty="0">
                <a:solidFill>
                  <a:srgbClr val="FFFFFF"/>
                </a:solidFill>
                <a:latin typeface="SimSun-ExtB"/>
                <a:cs typeface="SimSun-ExtB"/>
              </a:rPr>
              <a:t> </a:t>
            </a:r>
            <a:r>
              <a:rPr sz="400" spc="10" dirty="0">
                <a:solidFill>
                  <a:srgbClr val="FFFFFF"/>
                </a:solidFill>
                <a:latin typeface="SimSun-ExtB"/>
                <a:cs typeface="SimSun-ExtB"/>
              </a:rPr>
              <a:t>0.027002065,</a:t>
            </a:r>
            <a:r>
              <a:rPr sz="400" spc="-30" dirty="0">
                <a:solidFill>
                  <a:srgbClr val="FFFFFF"/>
                </a:solidFill>
                <a:latin typeface="SimSun-ExtB"/>
                <a:cs typeface="SimSun-ExtB"/>
              </a:rPr>
              <a:t> </a:t>
            </a:r>
            <a:r>
              <a:rPr sz="400" spc="-10" dirty="0">
                <a:solidFill>
                  <a:srgbClr val="FFFFFF"/>
                </a:solidFill>
                <a:latin typeface="SimSun-ExtB"/>
                <a:cs typeface="SimSun-ExtB"/>
              </a:rPr>
              <a:t>0.009618439,</a:t>
            </a:r>
            <a:endParaRPr sz="400" dirty="0">
              <a:latin typeface="SimSun-ExtB"/>
              <a:cs typeface="SimSun-ExtB"/>
            </a:endParaRPr>
          </a:p>
          <a:p>
            <a:pPr marL="12700">
              <a:lnSpc>
                <a:spcPct val="100000"/>
              </a:lnSpc>
            </a:pPr>
            <a:r>
              <a:rPr sz="400" dirty="0">
                <a:solidFill>
                  <a:srgbClr val="FFFFFF"/>
                </a:solidFill>
                <a:latin typeface="SimSun-ExtB"/>
                <a:cs typeface="SimSun-ExtB"/>
              </a:rPr>
              <a:t>0.025841322,</a:t>
            </a:r>
            <a:r>
              <a:rPr sz="400" spc="55" dirty="0">
                <a:solidFill>
                  <a:srgbClr val="FFFFFF"/>
                </a:solidFill>
                <a:latin typeface="SimSun-ExtB"/>
                <a:cs typeface="SimSun-ExtB"/>
              </a:rPr>
              <a:t> </a:t>
            </a:r>
            <a:r>
              <a:rPr sz="400" dirty="0">
                <a:solidFill>
                  <a:srgbClr val="FFFFFF"/>
                </a:solidFill>
                <a:latin typeface="SimSun-ExtB"/>
                <a:cs typeface="SimSun-ExtB"/>
              </a:rPr>
              <a:t>-0.03824202,</a:t>
            </a:r>
            <a:r>
              <a:rPr sz="400" spc="55" dirty="0">
                <a:solidFill>
                  <a:srgbClr val="FFFFFF"/>
                </a:solidFill>
                <a:latin typeface="SimSun-ExtB"/>
                <a:cs typeface="SimSun-ExtB"/>
              </a:rPr>
              <a:t> </a:t>
            </a:r>
            <a:r>
              <a:rPr sz="400" dirty="0">
                <a:solidFill>
                  <a:srgbClr val="FFFFFF"/>
                </a:solidFill>
                <a:latin typeface="SimSun-ExtB"/>
                <a:cs typeface="SimSun-ExtB"/>
              </a:rPr>
              <a:t>-0.031804346,</a:t>
            </a:r>
            <a:r>
              <a:rPr sz="400" spc="55" dirty="0">
                <a:solidFill>
                  <a:srgbClr val="FFFFFF"/>
                </a:solidFill>
                <a:latin typeface="SimSun-ExtB"/>
                <a:cs typeface="SimSun-ExtB"/>
              </a:rPr>
              <a:t> </a:t>
            </a:r>
            <a:r>
              <a:rPr sz="400" dirty="0">
                <a:solidFill>
                  <a:srgbClr val="FFFFFF"/>
                </a:solidFill>
                <a:latin typeface="SimSun-ExtB"/>
                <a:cs typeface="SimSun-ExtB"/>
              </a:rPr>
              <a:t>-0.005024673,</a:t>
            </a:r>
            <a:r>
              <a:rPr sz="400" spc="55" dirty="0">
                <a:solidFill>
                  <a:srgbClr val="FFFFFF"/>
                </a:solidFill>
                <a:latin typeface="SimSun-ExtB"/>
                <a:cs typeface="SimSun-ExtB"/>
              </a:rPr>
              <a:t> </a:t>
            </a:r>
            <a:r>
              <a:rPr sz="400" dirty="0">
                <a:solidFill>
                  <a:srgbClr val="FFFFFF"/>
                </a:solidFill>
                <a:latin typeface="SimSun-ExtB"/>
                <a:cs typeface="SimSun-ExtB"/>
              </a:rPr>
              <a:t>0.019800879,</a:t>
            </a:r>
            <a:r>
              <a:rPr sz="400" spc="55" dirty="0">
                <a:solidFill>
                  <a:srgbClr val="FFFFFF"/>
                </a:solidFill>
                <a:latin typeface="SimSun-ExtB"/>
                <a:cs typeface="SimSun-ExtB"/>
              </a:rPr>
              <a:t> </a:t>
            </a:r>
            <a:r>
              <a:rPr sz="400" dirty="0">
                <a:solidFill>
                  <a:srgbClr val="FFFFFF"/>
                </a:solidFill>
                <a:latin typeface="SimSun-ExtB"/>
                <a:cs typeface="SimSun-ExtB"/>
              </a:rPr>
              <a:t>0.014722629,</a:t>
            </a:r>
            <a:r>
              <a:rPr sz="400" spc="55" dirty="0">
                <a:solidFill>
                  <a:srgbClr val="FFFFFF"/>
                </a:solidFill>
                <a:latin typeface="SimSun-ExtB"/>
                <a:cs typeface="SimSun-ExtB"/>
              </a:rPr>
              <a:t> </a:t>
            </a:r>
            <a:r>
              <a:rPr sz="400" spc="-10" dirty="0">
                <a:solidFill>
                  <a:srgbClr val="FFFFFF"/>
                </a:solidFill>
                <a:latin typeface="SimSun-ExtB"/>
                <a:cs typeface="SimSun-ExtB"/>
              </a:rPr>
              <a:t>0.016817614,</a:t>
            </a:r>
            <a:r>
              <a:rPr sz="400" spc="55" dirty="0">
                <a:solidFill>
                  <a:srgbClr val="FFFFFF"/>
                </a:solidFill>
                <a:latin typeface="SimSun-ExtB"/>
                <a:cs typeface="SimSun-ExtB"/>
              </a:rPr>
              <a:t> </a:t>
            </a:r>
            <a:r>
              <a:rPr sz="400" dirty="0">
                <a:solidFill>
                  <a:srgbClr val="FFFFFF"/>
                </a:solidFill>
                <a:latin typeface="SimSun-ExtB"/>
                <a:cs typeface="SimSun-ExtB"/>
              </a:rPr>
              <a:t>0.0025832115,</a:t>
            </a:r>
            <a:r>
              <a:rPr sz="400" spc="55" dirty="0">
                <a:solidFill>
                  <a:srgbClr val="FFFFFF"/>
                </a:solidFill>
                <a:latin typeface="SimSun-ExtB"/>
                <a:cs typeface="SimSun-ExtB"/>
              </a:rPr>
              <a:t> </a:t>
            </a:r>
            <a:r>
              <a:rPr sz="400" spc="-10" dirty="0">
                <a:solidFill>
                  <a:srgbClr val="FFFFFF"/>
                </a:solidFill>
                <a:latin typeface="SimSun-ExtB"/>
                <a:cs typeface="SimSun-ExtB"/>
              </a:rPr>
              <a:t>0.020656556,</a:t>
            </a:r>
            <a:endParaRPr sz="400" dirty="0">
              <a:latin typeface="SimSun-ExtB"/>
              <a:cs typeface="SimSun-ExtB"/>
            </a:endParaRPr>
          </a:p>
          <a:p>
            <a:pPr marL="12700">
              <a:lnSpc>
                <a:spcPct val="100000"/>
              </a:lnSpc>
            </a:pPr>
            <a:r>
              <a:rPr sz="400" dirty="0">
                <a:solidFill>
                  <a:srgbClr val="FFFFFF"/>
                </a:solidFill>
                <a:latin typeface="SimSun-ExtB"/>
                <a:cs typeface="SimSun-ExtB"/>
              </a:rPr>
              <a:t>-</a:t>
            </a:r>
            <a:r>
              <a:rPr sz="400" spc="-10" dirty="0">
                <a:solidFill>
                  <a:srgbClr val="FFFFFF"/>
                </a:solidFill>
                <a:latin typeface="SimSun-ExtB"/>
                <a:cs typeface="SimSun-ExtB"/>
              </a:rPr>
              <a:t>0.015158481,</a:t>
            </a:r>
            <a:r>
              <a:rPr sz="400" spc="20" dirty="0">
                <a:solidFill>
                  <a:srgbClr val="FFFFFF"/>
                </a:solidFill>
                <a:latin typeface="SimSun-ExtB"/>
                <a:cs typeface="SimSun-ExtB"/>
              </a:rPr>
              <a:t> </a:t>
            </a:r>
            <a:r>
              <a:rPr sz="400" dirty="0">
                <a:solidFill>
                  <a:srgbClr val="FFFFFF"/>
                </a:solidFill>
                <a:latin typeface="SimSun-ExtB"/>
                <a:cs typeface="SimSun-ExtB"/>
              </a:rPr>
              <a:t>-0.010246357,</a:t>
            </a:r>
            <a:r>
              <a:rPr sz="400" spc="30" dirty="0">
                <a:solidFill>
                  <a:srgbClr val="FFFFFF"/>
                </a:solidFill>
                <a:latin typeface="SimSun-ExtB"/>
                <a:cs typeface="SimSun-ExtB"/>
              </a:rPr>
              <a:t> </a:t>
            </a:r>
            <a:r>
              <a:rPr sz="400" dirty="0">
                <a:solidFill>
                  <a:srgbClr val="FFFFFF"/>
                </a:solidFill>
                <a:latin typeface="SimSun-ExtB"/>
                <a:cs typeface="SimSun-ExtB"/>
              </a:rPr>
              <a:t>-0.021933494,</a:t>
            </a:r>
            <a:r>
              <a:rPr sz="400" spc="30" dirty="0">
                <a:solidFill>
                  <a:srgbClr val="FFFFFF"/>
                </a:solidFill>
                <a:latin typeface="SimSun-ExtB"/>
                <a:cs typeface="SimSun-ExtB"/>
              </a:rPr>
              <a:t> </a:t>
            </a:r>
            <a:r>
              <a:rPr sz="400" dirty="0">
                <a:solidFill>
                  <a:srgbClr val="FFFFFF"/>
                </a:solidFill>
                <a:latin typeface="SimSun-ExtB"/>
                <a:cs typeface="SimSun-ExtB"/>
              </a:rPr>
              <a:t>0.09009692,</a:t>
            </a:r>
            <a:r>
              <a:rPr sz="400" spc="30" dirty="0">
                <a:solidFill>
                  <a:srgbClr val="FFFFFF"/>
                </a:solidFill>
                <a:latin typeface="SimSun-ExtB"/>
                <a:cs typeface="SimSun-ExtB"/>
              </a:rPr>
              <a:t> </a:t>
            </a:r>
            <a:r>
              <a:rPr sz="400" dirty="0">
                <a:solidFill>
                  <a:srgbClr val="FFFFFF"/>
                </a:solidFill>
                <a:latin typeface="SimSun-ExtB"/>
                <a:cs typeface="SimSun-ExtB"/>
              </a:rPr>
              <a:t>-0.02062198,</a:t>
            </a:r>
            <a:r>
              <a:rPr sz="400" spc="30" dirty="0">
                <a:solidFill>
                  <a:srgbClr val="FFFFFF"/>
                </a:solidFill>
                <a:latin typeface="SimSun-ExtB"/>
                <a:cs typeface="SimSun-ExtB"/>
              </a:rPr>
              <a:t> </a:t>
            </a:r>
            <a:r>
              <a:rPr sz="400" dirty="0">
                <a:solidFill>
                  <a:srgbClr val="FFFFFF"/>
                </a:solidFill>
                <a:latin typeface="SimSun-ExtB"/>
                <a:cs typeface="SimSun-ExtB"/>
              </a:rPr>
              <a:t>-0.0035491597,</a:t>
            </a:r>
            <a:r>
              <a:rPr sz="400" spc="30" dirty="0">
                <a:solidFill>
                  <a:srgbClr val="FFFFFF"/>
                </a:solidFill>
                <a:latin typeface="SimSun-ExtB"/>
                <a:cs typeface="SimSun-ExtB"/>
              </a:rPr>
              <a:t> </a:t>
            </a:r>
            <a:r>
              <a:rPr sz="400" dirty="0">
                <a:solidFill>
                  <a:srgbClr val="FFFFFF"/>
                </a:solidFill>
                <a:latin typeface="SimSun-ExtB"/>
                <a:cs typeface="SimSun-ExtB"/>
              </a:rPr>
              <a:t>0.06875451,</a:t>
            </a:r>
            <a:r>
              <a:rPr sz="400" spc="30" dirty="0">
                <a:solidFill>
                  <a:srgbClr val="FFFFFF"/>
                </a:solidFill>
                <a:latin typeface="SimSun-ExtB"/>
                <a:cs typeface="SimSun-ExtB"/>
              </a:rPr>
              <a:t> </a:t>
            </a:r>
            <a:r>
              <a:rPr sz="400" dirty="0">
                <a:solidFill>
                  <a:srgbClr val="FFFFFF"/>
                </a:solidFill>
                <a:latin typeface="SimSun-ExtB"/>
                <a:cs typeface="SimSun-ExtB"/>
              </a:rPr>
              <a:t>-0.014743895,</a:t>
            </a:r>
            <a:r>
              <a:rPr sz="400" spc="35"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0.004641175,</a:t>
            </a:r>
            <a:endParaRPr sz="400" dirty="0">
              <a:latin typeface="SimSun-ExtB"/>
              <a:cs typeface="SimSun-ExtB"/>
            </a:endParaRPr>
          </a:p>
          <a:p>
            <a:pPr marL="12700">
              <a:lnSpc>
                <a:spcPct val="100000"/>
              </a:lnSpc>
            </a:pPr>
            <a:r>
              <a:rPr sz="400" spc="-10" dirty="0">
                <a:solidFill>
                  <a:srgbClr val="FFFFFF"/>
                </a:solidFill>
                <a:latin typeface="SimSun-ExtB"/>
                <a:cs typeface="SimSun-ExtB"/>
              </a:rPr>
              <a:t>0.1214978,</a:t>
            </a:r>
            <a:r>
              <a:rPr sz="400" spc="45" dirty="0">
                <a:solidFill>
                  <a:srgbClr val="FFFFFF"/>
                </a:solidFill>
                <a:latin typeface="SimSun-ExtB"/>
                <a:cs typeface="SimSun-ExtB"/>
              </a:rPr>
              <a:t> </a:t>
            </a:r>
            <a:r>
              <a:rPr sz="400" dirty="0">
                <a:solidFill>
                  <a:srgbClr val="FFFFFF"/>
                </a:solidFill>
                <a:latin typeface="SimSun-ExtB"/>
                <a:cs typeface="SimSun-ExtB"/>
              </a:rPr>
              <a:t>-0.020954289,</a:t>
            </a:r>
            <a:r>
              <a:rPr sz="400" spc="45" dirty="0">
                <a:solidFill>
                  <a:srgbClr val="FFFFFF"/>
                </a:solidFill>
                <a:latin typeface="SimSun-ExtB"/>
                <a:cs typeface="SimSun-ExtB"/>
              </a:rPr>
              <a:t> </a:t>
            </a:r>
            <a:r>
              <a:rPr sz="400" dirty="0">
                <a:solidFill>
                  <a:srgbClr val="FFFFFF"/>
                </a:solidFill>
                <a:latin typeface="SimSun-ExtB"/>
                <a:cs typeface="SimSun-ExtB"/>
              </a:rPr>
              <a:t>4.4564317є-</a:t>
            </a:r>
            <a:r>
              <a:rPr sz="400" spc="-60" dirty="0">
                <a:solidFill>
                  <a:srgbClr val="FFFFFF"/>
                </a:solidFill>
                <a:latin typeface="SimSun-ExtB"/>
                <a:cs typeface="SimSun-ExtB"/>
              </a:rPr>
              <a:t>07,</a:t>
            </a:r>
            <a:r>
              <a:rPr sz="400" spc="50" dirty="0">
                <a:solidFill>
                  <a:srgbClr val="FFFFFF"/>
                </a:solidFill>
                <a:latin typeface="SimSun-ExtB"/>
                <a:cs typeface="SimSun-ExtB"/>
              </a:rPr>
              <a:t> </a:t>
            </a:r>
            <a:r>
              <a:rPr sz="400" dirty="0">
                <a:solidFill>
                  <a:srgbClr val="FFFFFF"/>
                </a:solidFill>
                <a:latin typeface="SimSun-ExtB"/>
                <a:cs typeface="SimSun-ExtB"/>
              </a:rPr>
              <a:t>0.002666727,</a:t>
            </a:r>
            <a:r>
              <a:rPr sz="400" spc="45" dirty="0">
                <a:solidFill>
                  <a:srgbClr val="FFFFFF"/>
                </a:solidFill>
                <a:latin typeface="SimSun-ExtB"/>
                <a:cs typeface="SimSun-ExtB"/>
              </a:rPr>
              <a:t> </a:t>
            </a:r>
            <a:r>
              <a:rPr sz="400" dirty="0">
                <a:solidFill>
                  <a:srgbClr val="FFFFFF"/>
                </a:solidFill>
                <a:latin typeface="SimSun-ExtB"/>
                <a:cs typeface="SimSun-ExtB"/>
              </a:rPr>
              <a:t>-0.025059653,</a:t>
            </a:r>
            <a:r>
              <a:rPr sz="400" spc="50" dirty="0">
                <a:solidFill>
                  <a:srgbClr val="FFFFFF"/>
                </a:solidFill>
                <a:latin typeface="SimSun-ExtB"/>
                <a:cs typeface="SimSun-ExtB"/>
              </a:rPr>
              <a:t> </a:t>
            </a:r>
            <a:r>
              <a:rPr sz="400" dirty="0">
                <a:solidFill>
                  <a:srgbClr val="FFFFFF"/>
                </a:solidFill>
                <a:latin typeface="SimSun-ExtB"/>
                <a:cs typeface="SimSun-ExtB"/>
              </a:rPr>
              <a:t>-0.030262373,</a:t>
            </a:r>
            <a:r>
              <a:rPr sz="400" spc="45" dirty="0">
                <a:solidFill>
                  <a:srgbClr val="FFFFFF"/>
                </a:solidFill>
                <a:latin typeface="SimSun-ExtB"/>
                <a:cs typeface="SimSun-ExtB"/>
              </a:rPr>
              <a:t> </a:t>
            </a:r>
            <a:r>
              <a:rPr sz="400" dirty="0">
                <a:solidFill>
                  <a:srgbClr val="FFFFFF"/>
                </a:solidFill>
                <a:latin typeface="SimSun-ExtB"/>
                <a:cs typeface="SimSun-ExtB"/>
              </a:rPr>
              <a:t>-0.008109328,</a:t>
            </a:r>
            <a:r>
              <a:rPr sz="400" spc="50" dirty="0">
                <a:solidFill>
                  <a:srgbClr val="FFFFFF"/>
                </a:solidFill>
                <a:latin typeface="SimSun-ExtB"/>
                <a:cs typeface="SimSun-ExtB"/>
              </a:rPr>
              <a:t> </a:t>
            </a:r>
            <a:r>
              <a:rPr sz="400" dirty="0">
                <a:solidFill>
                  <a:srgbClr val="FFFFFF"/>
                </a:solidFill>
                <a:latin typeface="SimSun-ExtB"/>
                <a:cs typeface="SimSun-ExtB"/>
              </a:rPr>
              <a:t>0.037798755,</a:t>
            </a:r>
            <a:r>
              <a:rPr sz="400" spc="45"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0.0077929157,</a:t>
            </a:r>
            <a:endParaRPr sz="400" dirty="0">
              <a:latin typeface="SimSun-ExtB"/>
              <a:cs typeface="SimSun-ExtB"/>
            </a:endParaRPr>
          </a:p>
          <a:p>
            <a:pPr marL="12700">
              <a:lnSpc>
                <a:spcPct val="100000"/>
              </a:lnSpc>
            </a:pPr>
            <a:r>
              <a:rPr sz="400" dirty="0">
                <a:solidFill>
                  <a:srgbClr val="FFFFFF"/>
                </a:solidFill>
                <a:latin typeface="SimSun-ExtB"/>
                <a:cs typeface="SimSun-ExtB"/>
              </a:rPr>
              <a:t>-0.006672016,</a:t>
            </a:r>
            <a:r>
              <a:rPr sz="400" spc="55" dirty="0">
                <a:solidFill>
                  <a:srgbClr val="FFFFFF"/>
                </a:solidFill>
                <a:latin typeface="SimSun-ExtB"/>
                <a:cs typeface="SimSun-ExtB"/>
              </a:rPr>
              <a:t> </a:t>
            </a:r>
            <a:r>
              <a:rPr sz="400" dirty="0">
                <a:solidFill>
                  <a:srgbClr val="FFFFFF"/>
                </a:solidFill>
                <a:latin typeface="SimSun-ExtB"/>
                <a:cs typeface="SimSun-ExtB"/>
              </a:rPr>
              <a:t>-0.051697303,</a:t>
            </a:r>
            <a:r>
              <a:rPr sz="400" spc="55" dirty="0">
                <a:solidFill>
                  <a:srgbClr val="FFFFFF"/>
                </a:solidFill>
                <a:latin typeface="SimSun-ExtB"/>
                <a:cs typeface="SimSun-ExtB"/>
              </a:rPr>
              <a:t> </a:t>
            </a:r>
            <a:r>
              <a:rPr sz="400" dirty="0">
                <a:solidFill>
                  <a:srgbClr val="FFFFFF"/>
                </a:solidFill>
                <a:latin typeface="SimSun-ExtB"/>
                <a:cs typeface="SimSun-ExtB"/>
              </a:rPr>
              <a:t>-0.003752414,</a:t>
            </a:r>
            <a:r>
              <a:rPr sz="400" spc="55" dirty="0">
                <a:solidFill>
                  <a:srgbClr val="FFFFFF"/>
                </a:solidFill>
                <a:latin typeface="SimSun-ExtB"/>
                <a:cs typeface="SimSun-ExtB"/>
              </a:rPr>
              <a:t> </a:t>
            </a:r>
            <a:r>
              <a:rPr sz="400" dirty="0">
                <a:solidFill>
                  <a:srgbClr val="FFFFFF"/>
                </a:solidFill>
                <a:latin typeface="SimSun-ExtB"/>
                <a:cs typeface="SimSun-ExtB"/>
              </a:rPr>
              <a:t>-0.013640829,</a:t>
            </a:r>
            <a:r>
              <a:rPr sz="400" spc="60" dirty="0">
                <a:solidFill>
                  <a:srgbClr val="FFFFFF"/>
                </a:solidFill>
                <a:latin typeface="SimSun-ExtB"/>
                <a:cs typeface="SimSun-ExtB"/>
              </a:rPr>
              <a:t> </a:t>
            </a:r>
            <a:r>
              <a:rPr sz="400" dirty="0">
                <a:solidFill>
                  <a:srgbClr val="FFFFFF"/>
                </a:solidFill>
                <a:latin typeface="SimSun-ExtB"/>
                <a:cs typeface="SimSun-ExtB"/>
              </a:rPr>
              <a:t>-0.024473634,</a:t>
            </a:r>
            <a:r>
              <a:rPr sz="400" spc="55" dirty="0">
                <a:solidFill>
                  <a:srgbClr val="FFFFFF"/>
                </a:solidFill>
                <a:latin typeface="SimSun-ExtB"/>
                <a:cs typeface="SimSun-ExtB"/>
              </a:rPr>
              <a:t> </a:t>
            </a:r>
            <a:r>
              <a:rPr sz="400" dirty="0">
                <a:solidFill>
                  <a:srgbClr val="FFFFFF"/>
                </a:solidFill>
                <a:latin typeface="SimSun-ExtB"/>
                <a:cs typeface="SimSun-ExtB"/>
              </a:rPr>
              <a:t>0.015676884,</a:t>
            </a:r>
            <a:r>
              <a:rPr sz="400" spc="55" dirty="0">
                <a:solidFill>
                  <a:srgbClr val="FFFFFF"/>
                </a:solidFill>
                <a:latin typeface="SimSun-ExtB"/>
                <a:cs typeface="SimSun-ExtB"/>
              </a:rPr>
              <a:t> </a:t>
            </a:r>
            <a:r>
              <a:rPr sz="400" dirty="0">
                <a:solidFill>
                  <a:srgbClr val="FFFFFF"/>
                </a:solidFill>
                <a:latin typeface="SimSun-ExtB"/>
                <a:cs typeface="SimSun-ExtB"/>
              </a:rPr>
              <a:t>0.009082366,</a:t>
            </a:r>
            <a:r>
              <a:rPr sz="400" spc="60" dirty="0">
                <a:solidFill>
                  <a:srgbClr val="FFFFFF"/>
                </a:solidFill>
                <a:latin typeface="SimSun-ExtB"/>
                <a:cs typeface="SimSun-ExtB"/>
              </a:rPr>
              <a:t> </a:t>
            </a:r>
            <a:r>
              <a:rPr sz="400" dirty="0">
                <a:solidFill>
                  <a:srgbClr val="FFFFFF"/>
                </a:solidFill>
                <a:latin typeface="SimSun-ExtB"/>
                <a:cs typeface="SimSun-ExtB"/>
              </a:rPr>
              <a:t>0.01218066,</a:t>
            </a:r>
            <a:r>
              <a:rPr sz="400" spc="55" dirty="0">
                <a:solidFill>
                  <a:srgbClr val="FFFFFF"/>
                </a:solidFill>
                <a:latin typeface="SimSun-ExtB"/>
                <a:cs typeface="SimSun-ExtB"/>
              </a:rPr>
              <a:t> </a:t>
            </a:r>
            <a:r>
              <a:rPr sz="400" spc="-10" dirty="0">
                <a:solidFill>
                  <a:srgbClr val="FFFFFF"/>
                </a:solidFill>
                <a:latin typeface="SimSun-ExtB"/>
                <a:cs typeface="SimSun-ExtB"/>
              </a:rPr>
              <a:t>0.042771876,</a:t>
            </a:r>
            <a:endParaRPr sz="400" dirty="0">
              <a:latin typeface="SimSun-ExtB"/>
              <a:cs typeface="SimSun-ExtB"/>
            </a:endParaRPr>
          </a:p>
          <a:p>
            <a:pPr marL="12700">
              <a:lnSpc>
                <a:spcPct val="100000"/>
              </a:lnSpc>
            </a:pPr>
            <a:r>
              <a:rPr sz="400" spc="10" dirty="0">
                <a:solidFill>
                  <a:srgbClr val="FFFFFF"/>
                </a:solidFill>
                <a:latin typeface="SimSun-ExtB"/>
                <a:cs typeface="SimSun-ExtB"/>
              </a:rPr>
              <a:t>-0.023839453,</a:t>
            </a:r>
            <a:r>
              <a:rPr sz="400" spc="-30" dirty="0">
                <a:solidFill>
                  <a:srgbClr val="FFFFFF"/>
                </a:solidFill>
                <a:latin typeface="SimSun-ExtB"/>
                <a:cs typeface="SimSun-ExtB"/>
              </a:rPr>
              <a:t> </a:t>
            </a:r>
            <a:r>
              <a:rPr sz="400" dirty="0">
                <a:solidFill>
                  <a:srgbClr val="FFFFFF"/>
                </a:solidFill>
                <a:latin typeface="SimSun-ExtB"/>
                <a:cs typeface="SimSun-ExtB"/>
              </a:rPr>
              <a:t>0.032811973,</a:t>
            </a:r>
            <a:r>
              <a:rPr sz="400" spc="-25" dirty="0">
                <a:solidFill>
                  <a:srgbClr val="FFFFFF"/>
                </a:solidFill>
                <a:latin typeface="SimSun-ExtB"/>
                <a:cs typeface="SimSun-ExtB"/>
              </a:rPr>
              <a:t> </a:t>
            </a:r>
            <a:r>
              <a:rPr sz="400" spc="10" dirty="0">
                <a:solidFill>
                  <a:srgbClr val="FFFFFF"/>
                </a:solidFill>
                <a:latin typeface="SimSun-ExtB"/>
                <a:cs typeface="SimSun-ExtB"/>
              </a:rPr>
              <a:t>-</a:t>
            </a:r>
            <a:r>
              <a:rPr sz="400" dirty="0">
                <a:solidFill>
                  <a:srgbClr val="FFFFFF"/>
                </a:solidFill>
                <a:latin typeface="SimSun-ExtB"/>
                <a:cs typeface="SimSun-ExtB"/>
              </a:rPr>
              <a:t>0.02601853,</a:t>
            </a:r>
            <a:r>
              <a:rPr sz="400" spc="-25" dirty="0">
                <a:solidFill>
                  <a:srgbClr val="FFFFFF"/>
                </a:solidFill>
                <a:latin typeface="SimSun-ExtB"/>
                <a:cs typeface="SimSun-ExtB"/>
              </a:rPr>
              <a:t> </a:t>
            </a:r>
            <a:r>
              <a:rPr sz="400" dirty="0">
                <a:solidFill>
                  <a:srgbClr val="FFFFFF"/>
                </a:solidFill>
                <a:latin typeface="SimSun-ExtB"/>
                <a:cs typeface="SimSun-ExtB"/>
              </a:rPr>
              <a:t>0.022658417,</a:t>
            </a:r>
            <a:r>
              <a:rPr sz="400" spc="-25" dirty="0">
                <a:solidFill>
                  <a:srgbClr val="FFFFFF"/>
                </a:solidFill>
                <a:latin typeface="SimSun-ExtB"/>
                <a:cs typeface="SimSun-ExtB"/>
              </a:rPr>
              <a:t> </a:t>
            </a:r>
            <a:r>
              <a:rPr sz="400" spc="10" dirty="0">
                <a:solidFill>
                  <a:srgbClr val="FFFFFF"/>
                </a:solidFill>
                <a:latin typeface="SimSun-ExtB"/>
                <a:cs typeface="SimSun-ExtB"/>
              </a:rPr>
              <a:t>-</a:t>
            </a:r>
            <a:r>
              <a:rPr sz="400" dirty="0">
                <a:solidFill>
                  <a:srgbClr val="FFFFFF"/>
                </a:solidFill>
                <a:latin typeface="SimSun-ExtB"/>
                <a:cs typeface="SimSun-ExtB"/>
              </a:rPr>
              <a:t>0.03059713,</a:t>
            </a:r>
            <a:r>
              <a:rPr sz="400" spc="-25" dirty="0">
                <a:solidFill>
                  <a:srgbClr val="FFFFFF"/>
                </a:solidFill>
                <a:latin typeface="SimSun-ExtB"/>
                <a:cs typeface="SimSun-ExtB"/>
              </a:rPr>
              <a:t> </a:t>
            </a:r>
            <a:r>
              <a:rPr sz="400" dirty="0">
                <a:solidFill>
                  <a:srgbClr val="FFFFFF"/>
                </a:solidFill>
                <a:latin typeface="SimSun-ExtB"/>
                <a:cs typeface="SimSun-ExtB"/>
              </a:rPr>
              <a:t>0.017307144,</a:t>
            </a:r>
            <a:r>
              <a:rPr sz="400" spc="-25" dirty="0">
                <a:solidFill>
                  <a:srgbClr val="FFFFFF"/>
                </a:solidFill>
                <a:latin typeface="SimSun-ExtB"/>
                <a:cs typeface="SimSun-ExtB"/>
              </a:rPr>
              <a:t> </a:t>
            </a:r>
            <a:r>
              <a:rPr sz="400" spc="10" dirty="0">
                <a:solidFill>
                  <a:srgbClr val="FFFFFF"/>
                </a:solidFill>
                <a:latin typeface="SimSun-ExtB"/>
                <a:cs typeface="SimSun-ExtB"/>
              </a:rPr>
              <a:t>-</a:t>
            </a:r>
            <a:r>
              <a:rPr sz="400" dirty="0">
                <a:solidFill>
                  <a:srgbClr val="FFFFFF"/>
                </a:solidFill>
                <a:latin typeface="SimSun-ExtB"/>
                <a:cs typeface="SimSun-ExtB"/>
              </a:rPr>
              <a:t>0.019683735,</a:t>
            </a:r>
            <a:r>
              <a:rPr sz="400" spc="-25" dirty="0">
                <a:solidFill>
                  <a:srgbClr val="FFFFFF"/>
                </a:solidFill>
                <a:latin typeface="SimSun-ExtB"/>
                <a:cs typeface="SimSun-ExtB"/>
              </a:rPr>
              <a:t> </a:t>
            </a:r>
            <a:r>
              <a:rPr sz="400" spc="10" dirty="0">
                <a:solidFill>
                  <a:srgbClr val="FFFFFF"/>
                </a:solidFill>
                <a:latin typeface="SimSun-ExtB"/>
                <a:cs typeface="SimSun-ExtB"/>
              </a:rPr>
              <a:t>-0.026289036,</a:t>
            </a:r>
            <a:r>
              <a:rPr sz="400" spc="-25" dirty="0">
                <a:solidFill>
                  <a:srgbClr val="FFFFFF"/>
                </a:solidFill>
                <a:latin typeface="SimSun-ExtB"/>
                <a:cs typeface="SimSun-ExtB"/>
              </a:rPr>
              <a:t> </a:t>
            </a:r>
            <a:r>
              <a:rPr sz="400" spc="10" dirty="0">
                <a:solidFill>
                  <a:srgbClr val="FFFFFF"/>
                </a:solidFill>
                <a:latin typeface="SimSun-ExtB"/>
                <a:cs typeface="SimSun-ExtB"/>
              </a:rPr>
              <a:t>-</a:t>
            </a:r>
            <a:r>
              <a:rPr sz="400" spc="-10" dirty="0">
                <a:solidFill>
                  <a:srgbClr val="FFFFFF"/>
                </a:solidFill>
                <a:latin typeface="SimSun-ExtB"/>
                <a:cs typeface="SimSun-ExtB"/>
              </a:rPr>
              <a:t>0.0097188605,</a:t>
            </a:r>
            <a:endParaRPr sz="400" dirty="0">
              <a:latin typeface="SimSun-ExtB"/>
              <a:cs typeface="SimSun-ExtB"/>
            </a:endParaRPr>
          </a:p>
          <a:p>
            <a:pPr marL="12700">
              <a:lnSpc>
                <a:spcPct val="100000"/>
              </a:lnSpc>
            </a:pPr>
            <a:r>
              <a:rPr sz="400" dirty="0">
                <a:solidFill>
                  <a:srgbClr val="FFFFFF"/>
                </a:solidFill>
                <a:latin typeface="SimSun-ExtB"/>
                <a:cs typeface="SimSun-ExtB"/>
              </a:rPr>
              <a:t>-0.03578485,</a:t>
            </a:r>
            <a:r>
              <a:rPr sz="400" spc="25"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0.041527916,</a:t>
            </a:r>
            <a:r>
              <a:rPr sz="400" spc="30"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0.010772131,</a:t>
            </a:r>
            <a:r>
              <a:rPr sz="400" spc="30" dirty="0">
                <a:solidFill>
                  <a:srgbClr val="FFFFFF"/>
                </a:solidFill>
                <a:latin typeface="SimSun-ExtB"/>
                <a:cs typeface="SimSun-ExtB"/>
              </a:rPr>
              <a:t> </a:t>
            </a:r>
            <a:r>
              <a:rPr sz="400" dirty="0">
                <a:solidFill>
                  <a:srgbClr val="FFFFFF"/>
                </a:solidFill>
                <a:latin typeface="SimSun-ExtB"/>
                <a:cs typeface="SimSun-ExtB"/>
              </a:rPr>
              <a:t>-0.0034551388,</a:t>
            </a:r>
            <a:r>
              <a:rPr sz="400" spc="30" dirty="0">
                <a:solidFill>
                  <a:srgbClr val="FFFFFF"/>
                </a:solidFill>
                <a:latin typeface="SimSun-ExtB"/>
                <a:cs typeface="SimSun-ExtB"/>
              </a:rPr>
              <a:t> </a:t>
            </a:r>
            <a:r>
              <a:rPr sz="400" dirty="0">
                <a:solidFill>
                  <a:srgbClr val="FFFFFF"/>
                </a:solidFill>
                <a:latin typeface="SimSun-ExtB"/>
                <a:cs typeface="SimSun-ExtB"/>
              </a:rPr>
              <a:t>0.003742057,</a:t>
            </a:r>
            <a:r>
              <a:rPr sz="400" spc="30" dirty="0">
                <a:solidFill>
                  <a:srgbClr val="FFFFFF"/>
                </a:solidFill>
                <a:latin typeface="SimSun-ExtB"/>
                <a:cs typeface="SimSun-ExtB"/>
              </a:rPr>
              <a:t> </a:t>
            </a:r>
            <a:r>
              <a:rPr sz="400" dirty="0">
                <a:solidFill>
                  <a:srgbClr val="FFFFFF"/>
                </a:solidFill>
                <a:latin typeface="SimSun-ExtB"/>
                <a:cs typeface="SimSun-ExtB"/>
              </a:rPr>
              <a:t>-0.0038169965,</a:t>
            </a:r>
            <a:r>
              <a:rPr sz="400" spc="25" dirty="0">
                <a:solidFill>
                  <a:srgbClr val="FFFFFF"/>
                </a:solidFill>
                <a:latin typeface="SimSun-ExtB"/>
                <a:cs typeface="SimSun-ExtB"/>
              </a:rPr>
              <a:t> </a:t>
            </a:r>
            <a:r>
              <a:rPr sz="400" dirty="0">
                <a:solidFill>
                  <a:srgbClr val="FFFFFF"/>
                </a:solidFill>
                <a:latin typeface="SimSun-ExtB"/>
                <a:cs typeface="SimSun-ExtB"/>
              </a:rPr>
              <a:t>0.029574178,</a:t>
            </a:r>
            <a:r>
              <a:rPr sz="400" spc="30" dirty="0">
                <a:solidFill>
                  <a:srgbClr val="FFFFFF"/>
                </a:solidFill>
                <a:latin typeface="SimSun-ExtB"/>
                <a:cs typeface="SimSun-ExtB"/>
              </a:rPr>
              <a:t> </a:t>
            </a:r>
            <a:r>
              <a:rPr sz="400" dirty="0">
                <a:solidFill>
                  <a:srgbClr val="FFFFFF"/>
                </a:solidFill>
                <a:latin typeface="SimSun-ExtB"/>
                <a:cs typeface="SimSun-ExtB"/>
              </a:rPr>
              <a:t>0.037210364,</a:t>
            </a:r>
            <a:r>
              <a:rPr sz="400" spc="30" dirty="0">
                <a:solidFill>
                  <a:srgbClr val="FFFFFF"/>
                </a:solidFill>
                <a:latin typeface="SimSun-ExtB"/>
                <a:cs typeface="SimSun-ExtB"/>
              </a:rPr>
              <a:t> </a:t>
            </a:r>
            <a:r>
              <a:rPr sz="400" spc="-10" dirty="0">
                <a:solidFill>
                  <a:srgbClr val="FFFFFF"/>
                </a:solidFill>
                <a:latin typeface="SimSun-ExtB"/>
                <a:cs typeface="SimSun-ExtB"/>
              </a:rPr>
              <a:t>0.017164955,</a:t>
            </a:r>
            <a:endParaRPr sz="400" dirty="0">
              <a:latin typeface="SimSun-ExtB"/>
              <a:cs typeface="SimSun-ExtB"/>
            </a:endParaRPr>
          </a:p>
          <a:p>
            <a:pPr marL="12700">
              <a:lnSpc>
                <a:spcPct val="100000"/>
              </a:lnSpc>
            </a:pPr>
            <a:r>
              <a:rPr sz="400" dirty="0">
                <a:solidFill>
                  <a:srgbClr val="FFFFFF"/>
                </a:solidFill>
                <a:latin typeface="SimSun-ExtB"/>
                <a:cs typeface="SimSun-ExtB"/>
              </a:rPr>
              <a:t>-0.0042078975,</a:t>
            </a:r>
            <a:r>
              <a:rPr sz="400" spc="90" dirty="0">
                <a:solidFill>
                  <a:srgbClr val="FFFFFF"/>
                </a:solidFill>
                <a:latin typeface="SimSun-ExtB"/>
                <a:cs typeface="SimSun-ExtB"/>
              </a:rPr>
              <a:t> </a:t>
            </a:r>
            <a:r>
              <a:rPr sz="400" dirty="0">
                <a:solidFill>
                  <a:srgbClr val="FFFFFF"/>
                </a:solidFill>
                <a:latin typeface="SimSun-ExtB"/>
                <a:cs typeface="SimSun-ExtB"/>
              </a:rPr>
              <a:t>0.029943231,</a:t>
            </a:r>
            <a:r>
              <a:rPr sz="400" spc="95" dirty="0">
                <a:solidFill>
                  <a:srgbClr val="FFFFFF"/>
                </a:solidFill>
                <a:latin typeface="SimSun-ExtB"/>
                <a:cs typeface="SimSun-ExtB"/>
              </a:rPr>
              <a:t> </a:t>
            </a:r>
            <a:r>
              <a:rPr sz="400" dirty="0">
                <a:solidFill>
                  <a:srgbClr val="FFFFFF"/>
                </a:solidFill>
                <a:latin typeface="SimSun-ExtB"/>
                <a:cs typeface="SimSun-ExtB"/>
              </a:rPr>
              <a:t>-0.012805435,</a:t>
            </a:r>
            <a:r>
              <a:rPr sz="400" spc="95" dirty="0">
                <a:solidFill>
                  <a:srgbClr val="FFFFFF"/>
                </a:solidFill>
                <a:latin typeface="SimSun-ExtB"/>
                <a:cs typeface="SimSun-ExtB"/>
              </a:rPr>
              <a:t> </a:t>
            </a:r>
            <a:r>
              <a:rPr sz="400" dirty="0">
                <a:solidFill>
                  <a:srgbClr val="FFFFFF"/>
                </a:solidFill>
                <a:latin typeface="SimSun-ExtB"/>
                <a:cs typeface="SimSun-ExtB"/>
              </a:rPr>
              <a:t>-0.04390587,</a:t>
            </a:r>
            <a:r>
              <a:rPr sz="400" spc="90" dirty="0">
                <a:solidFill>
                  <a:srgbClr val="FFFFFF"/>
                </a:solidFill>
                <a:latin typeface="SimSun-ExtB"/>
                <a:cs typeface="SimSun-ExtB"/>
              </a:rPr>
              <a:t> </a:t>
            </a:r>
            <a:r>
              <a:rPr sz="400" dirty="0">
                <a:solidFill>
                  <a:srgbClr val="FFFFFF"/>
                </a:solidFill>
                <a:latin typeface="SimSun-ExtB"/>
                <a:cs typeface="SimSun-ExtB"/>
              </a:rPr>
              <a:t>0.0044030603,</a:t>
            </a:r>
            <a:r>
              <a:rPr sz="400" spc="95" dirty="0">
                <a:solidFill>
                  <a:srgbClr val="FFFFFF"/>
                </a:solidFill>
                <a:latin typeface="SimSun-ExtB"/>
                <a:cs typeface="SimSun-ExtB"/>
              </a:rPr>
              <a:t> </a:t>
            </a:r>
            <a:r>
              <a:rPr sz="400" dirty="0">
                <a:solidFill>
                  <a:srgbClr val="FFFFFF"/>
                </a:solidFill>
                <a:latin typeface="SimSun-ExtB"/>
                <a:cs typeface="SimSun-ExtB"/>
              </a:rPr>
              <a:t>-0.008080069,</a:t>
            </a:r>
            <a:r>
              <a:rPr sz="400" spc="95" dirty="0">
                <a:solidFill>
                  <a:srgbClr val="FFFFFF"/>
                </a:solidFill>
                <a:latin typeface="SimSun-ExtB"/>
                <a:cs typeface="SimSun-ExtB"/>
              </a:rPr>
              <a:t> </a:t>
            </a:r>
            <a:r>
              <a:rPr sz="400" dirty="0">
                <a:solidFill>
                  <a:srgbClr val="FFFFFF"/>
                </a:solidFill>
                <a:latin typeface="SimSun-ExtB"/>
                <a:cs typeface="SimSun-ExtB"/>
              </a:rPr>
              <a:t>-0.001404528,</a:t>
            </a:r>
            <a:r>
              <a:rPr sz="400" spc="95" dirty="0">
                <a:solidFill>
                  <a:srgbClr val="FFFFFF"/>
                </a:solidFill>
                <a:latin typeface="SimSun-ExtB"/>
                <a:cs typeface="SimSun-ExtB"/>
              </a:rPr>
              <a:t> </a:t>
            </a:r>
            <a:r>
              <a:rPr sz="400" dirty="0">
                <a:solidFill>
                  <a:srgbClr val="FFFFFF"/>
                </a:solidFill>
                <a:latin typeface="SimSun-ExtB"/>
                <a:cs typeface="SimSun-ExtB"/>
              </a:rPr>
              <a:t>-0.010592628,</a:t>
            </a:r>
            <a:r>
              <a:rPr sz="400" spc="90"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0.011664122,</a:t>
            </a:r>
            <a:endParaRPr sz="400" dirty="0">
              <a:latin typeface="SimSun-ExtB"/>
              <a:cs typeface="SimSun-ExtB"/>
            </a:endParaRPr>
          </a:p>
          <a:p>
            <a:pPr marL="12700">
              <a:lnSpc>
                <a:spcPct val="100000"/>
              </a:lnSpc>
            </a:pPr>
            <a:r>
              <a:rPr sz="400" spc="-10" dirty="0">
                <a:solidFill>
                  <a:srgbClr val="FFFFFF"/>
                </a:solidFill>
                <a:latin typeface="SimSun-ExtB"/>
                <a:cs typeface="SimSun-ExtB"/>
              </a:rPr>
              <a:t>0.011565813,</a:t>
            </a:r>
            <a:r>
              <a:rPr sz="400" spc="25" dirty="0">
                <a:solidFill>
                  <a:srgbClr val="FFFFFF"/>
                </a:solidFill>
                <a:latin typeface="SimSun-ExtB"/>
                <a:cs typeface="SimSun-ExtB"/>
              </a:rPr>
              <a:t> </a:t>
            </a:r>
            <a:r>
              <a:rPr sz="400" dirty="0">
                <a:solidFill>
                  <a:srgbClr val="FFFFFF"/>
                </a:solidFill>
                <a:latin typeface="SimSun-ExtB"/>
                <a:cs typeface="SimSun-ExtB"/>
              </a:rPr>
              <a:t>-0.013729068,</a:t>
            </a:r>
            <a:r>
              <a:rPr sz="400" spc="30" dirty="0">
                <a:solidFill>
                  <a:srgbClr val="FFFFFF"/>
                </a:solidFill>
                <a:latin typeface="SimSun-ExtB"/>
                <a:cs typeface="SimSun-ExtB"/>
              </a:rPr>
              <a:t> </a:t>
            </a:r>
            <a:r>
              <a:rPr sz="400" dirty="0">
                <a:solidFill>
                  <a:srgbClr val="FFFFFF"/>
                </a:solidFill>
                <a:latin typeface="SimSun-ExtB"/>
                <a:cs typeface="SimSun-ExtB"/>
              </a:rPr>
              <a:t>-0.72748387,</a:t>
            </a:r>
            <a:r>
              <a:rPr sz="400" spc="30" dirty="0">
                <a:solidFill>
                  <a:srgbClr val="FFFFFF"/>
                </a:solidFill>
                <a:latin typeface="SimSun-ExtB"/>
                <a:cs typeface="SimSun-ExtB"/>
              </a:rPr>
              <a:t> </a:t>
            </a:r>
            <a:r>
              <a:rPr sz="400" dirty="0">
                <a:solidFill>
                  <a:srgbClr val="FFFFFF"/>
                </a:solidFill>
                <a:latin typeface="SimSun-ExtB"/>
                <a:cs typeface="SimSun-ExtB"/>
              </a:rPr>
              <a:t>-0.0102467965,</a:t>
            </a:r>
            <a:r>
              <a:rPr sz="400" spc="25" dirty="0">
                <a:solidFill>
                  <a:srgbClr val="FFFFFF"/>
                </a:solidFill>
                <a:latin typeface="SimSun-ExtB"/>
                <a:cs typeface="SimSun-ExtB"/>
              </a:rPr>
              <a:t> </a:t>
            </a:r>
            <a:r>
              <a:rPr sz="400" dirty="0">
                <a:solidFill>
                  <a:srgbClr val="FFFFFF"/>
                </a:solidFill>
                <a:latin typeface="SimSun-ExtB"/>
                <a:cs typeface="SimSun-ExtB"/>
              </a:rPr>
              <a:t>0.019818433,</a:t>
            </a:r>
            <a:r>
              <a:rPr sz="400" spc="30" dirty="0">
                <a:solidFill>
                  <a:srgbClr val="FFFFFF"/>
                </a:solidFill>
                <a:latin typeface="SimSun-ExtB"/>
                <a:cs typeface="SimSun-ExtB"/>
              </a:rPr>
              <a:t> </a:t>
            </a:r>
            <a:r>
              <a:rPr sz="400" dirty="0">
                <a:solidFill>
                  <a:srgbClr val="FFFFFF"/>
                </a:solidFill>
                <a:latin typeface="SimSun-ExtB"/>
                <a:cs typeface="SimSun-ExtB"/>
              </a:rPr>
              <a:t>0.04347045,</a:t>
            </a:r>
            <a:r>
              <a:rPr sz="400" spc="30" dirty="0">
                <a:solidFill>
                  <a:srgbClr val="FFFFFF"/>
                </a:solidFill>
                <a:latin typeface="SimSun-ExtB"/>
                <a:cs typeface="SimSun-ExtB"/>
              </a:rPr>
              <a:t> </a:t>
            </a:r>
            <a:r>
              <a:rPr sz="400" dirty="0">
                <a:solidFill>
                  <a:srgbClr val="FFFFFF"/>
                </a:solidFill>
                <a:latin typeface="SimSun-ExtB"/>
                <a:cs typeface="SimSun-ExtB"/>
              </a:rPr>
              <a:t>-0.010283088,</a:t>
            </a:r>
            <a:r>
              <a:rPr sz="400" spc="25" dirty="0">
                <a:solidFill>
                  <a:srgbClr val="FFFFFF"/>
                </a:solidFill>
                <a:latin typeface="SimSun-ExtB"/>
                <a:cs typeface="SimSun-ExtB"/>
              </a:rPr>
              <a:t> </a:t>
            </a:r>
            <a:r>
              <a:rPr sz="400" dirty="0">
                <a:solidFill>
                  <a:srgbClr val="FFFFFF"/>
                </a:solidFill>
                <a:latin typeface="SimSun-ExtB"/>
                <a:cs typeface="SimSun-ExtB"/>
              </a:rPr>
              <a:t>0.0041335872,</a:t>
            </a:r>
            <a:r>
              <a:rPr sz="400" spc="30"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0.047738794,</a:t>
            </a:r>
            <a:endParaRPr sz="400" dirty="0">
              <a:latin typeface="SimSun-ExtB"/>
              <a:cs typeface="SimSun-ExtB"/>
            </a:endParaRPr>
          </a:p>
          <a:p>
            <a:pPr marL="12700">
              <a:lnSpc>
                <a:spcPct val="100000"/>
              </a:lnSpc>
            </a:pPr>
            <a:r>
              <a:rPr sz="400" dirty="0">
                <a:solidFill>
                  <a:srgbClr val="FFFFFF"/>
                </a:solidFill>
                <a:latin typeface="SimSun-ExtB"/>
                <a:cs typeface="SimSun-ExtB"/>
              </a:rPr>
              <a:t>-0.060791504,</a:t>
            </a:r>
            <a:r>
              <a:rPr sz="400" spc="55" dirty="0">
                <a:solidFill>
                  <a:srgbClr val="FFFFFF"/>
                </a:solidFill>
                <a:latin typeface="SimSun-ExtB"/>
                <a:cs typeface="SimSun-ExtB"/>
              </a:rPr>
              <a:t> </a:t>
            </a:r>
            <a:r>
              <a:rPr sz="400" dirty="0">
                <a:solidFill>
                  <a:srgbClr val="FFFFFF"/>
                </a:solidFill>
                <a:latin typeface="SimSun-ExtB"/>
                <a:cs typeface="SimSun-ExtB"/>
              </a:rPr>
              <a:t>-0.024842288,</a:t>
            </a:r>
            <a:r>
              <a:rPr sz="400" spc="60" dirty="0">
                <a:solidFill>
                  <a:srgbClr val="FFFFFF"/>
                </a:solidFill>
                <a:latin typeface="SimSun-ExtB"/>
                <a:cs typeface="SimSun-ExtB"/>
              </a:rPr>
              <a:t> </a:t>
            </a:r>
            <a:r>
              <a:rPr sz="400" dirty="0">
                <a:solidFill>
                  <a:srgbClr val="FFFFFF"/>
                </a:solidFill>
                <a:latin typeface="SimSun-ExtB"/>
                <a:cs typeface="SimSun-ExtB"/>
              </a:rPr>
              <a:t>-0.045538254,</a:t>
            </a:r>
            <a:r>
              <a:rPr sz="400" spc="60" dirty="0">
                <a:solidFill>
                  <a:srgbClr val="FFFFFF"/>
                </a:solidFill>
                <a:latin typeface="SimSun-ExtB"/>
                <a:cs typeface="SimSun-ExtB"/>
              </a:rPr>
              <a:t> </a:t>
            </a:r>
            <a:r>
              <a:rPr sz="400" dirty="0">
                <a:solidFill>
                  <a:srgbClr val="FFFFFF"/>
                </a:solidFill>
                <a:latin typeface="SimSun-ExtB"/>
                <a:cs typeface="SimSun-ExtB"/>
              </a:rPr>
              <a:t>0.038537562,</a:t>
            </a:r>
            <a:r>
              <a:rPr sz="400" spc="60" dirty="0">
                <a:solidFill>
                  <a:srgbClr val="FFFFFF"/>
                </a:solidFill>
                <a:latin typeface="SimSun-ExtB"/>
                <a:cs typeface="SimSun-ExtB"/>
              </a:rPr>
              <a:t> </a:t>
            </a:r>
            <a:r>
              <a:rPr sz="400" dirty="0">
                <a:solidFill>
                  <a:srgbClr val="FFFFFF"/>
                </a:solidFill>
                <a:latin typeface="SimSun-ExtB"/>
                <a:cs typeface="SimSun-ExtB"/>
              </a:rPr>
              <a:t>-0.028643234,</a:t>
            </a:r>
            <a:r>
              <a:rPr sz="400" spc="60" dirty="0">
                <a:solidFill>
                  <a:srgbClr val="FFFFFF"/>
                </a:solidFill>
                <a:latin typeface="SimSun-ExtB"/>
                <a:cs typeface="SimSun-ExtB"/>
              </a:rPr>
              <a:t> </a:t>
            </a:r>
            <a:r>
              <a:rPr sz="400" dirty="0">
                <a:solidFill>
                  <a:srgbClr val="FFFFFF"/>
                </a:solidFill>
                <a:latin typeface="SimSun-ExtB"/>
                <a:cs typeface="SimSun-ExtB"/>
              </a:rPr>
              <a:t>0.0009261533,</a:t>
            </a:r>
            <a:r>
              <a:rPr sz="400" spc="60" dirty="0">
                <a:solidFill>
                  <a:srgbClr val="FFFFFF"/>
                </a:solidFill>
                <a:latin typeface="SimSun-ExtB"/>
                <a:cs typeface="SimSun-ExtB"/>
              </a:rPr>
              <a:t> </a:t>
            </a:r>
            <a:r>
              <a:rPr sz="400" dirty="0">
                <a:solidFill>
                  <a:srgbClr val="FFFFFF"/>
                </a:solidFill>
                <a:latin typeface="SimSun-ExtB"/>
                <a:cs typeface="SimSun-ExtB"/>
              </a:rPr>
              <a:t>0.015157209,</a:t>
            </a:r>
            <a:r>
              <a:rPr sz="400" spc="60"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0.16175425,</a:t>
            </a:r>
            <a:r>
              <a:rPr sz="400" spc="60" dirty="0">
                <a:solidFill>
                  <a:srgbClr val="FFFFFF"/>
                </a:solidFill>
                <a:latin typeface="SimSun-ExtB"/>
                <a:cs typeface="SimSun-ExtB"/>
              </a:rPr>
              <a:t> </a:t>
            </a:r>
            <a:r>
              <a:rPr sz="400" spc="-10" dirty="0">
                <a:solidFill>
                  <a:srgbClr val="FFFFFF"/>
                </a:solidFill>
                <a:latin typeface="SimSun-ExtB"/>
                <a:cs typeface="SimSun-ExtB"/>
              </a:rPr>
              <a:t>0.011534659,</a:t>
            </a:r>
            <a:endParaRPr sz="400" dirty="0">
              <a:latin typeface="SimSun-ExtB"/>
              <a:cs typeface="SimSun-ExtB"/>
            </a:endParaRPr>
          </a:p>
          <a:p>
            <a:pPr marL="12700">
              <a:lnSpc>
                <a:spcPct val="100000"/>
              </a:lnSpc>
            </a:pPr>
            <a:r>
              <a:rPr sz="400" spc="10" dirty="0">
                <a:solidFill>
                  <a:srgbClr val="FFFFFF"/>
                </a:solidFill>
                <a:latin typeface="SimSun-ExtB"/>
                <a:cs typeface="SimSun-ExtB"/>
              </a:rPr>
              <a:t>0.0032795623,</a:t>
            </a:r>
            <a:r>
              <a:rPr sz="400" spc="-25" dirty="0">
                <a:solidFill>
                  <a:srgbClr val="FFFFFF"/>
                </a:solidFill>
                <a:latin typeface="SimSun-ExtB"/>
                <a:cs typeface="SimSun-ExtB"/>
              </a:rPr>
              <a:t> </a:t>
            </a:r>
            <a:r>
              <a:rPr sz="400" spc="10" dirty="0">
                <a:solidFill>
                  <a:srgbClr val="FFFFFF"/>
                </a:solidFill>
                <a:latin typeface="SimSun-ExtB"/>
                <a:cs typeface="SimSun-ExtB"/>
              </a:rPr>
              <a:t>-0.0143686365,</a:t>
            </a:r>
            <a:r>
              <a:rPr sz="400" spc="-20" dirty="0">
                <a:solidFill>
                  <a:srgbClr val="FFFFFF"/>
                </a:solidFill>
                <a:latin typeface="SimSun-ExtB"/>
                <a:cs typeface="SimSun-ExtB"/>
              </a:rPr>
              <a:t> </a:t>
            </a:r>
            <a:r>
              <a:rPr sz="400" spc="10" dirty="0">
                <a:solidFill>
                  <a:srgbClr val="FFFFFF"/>
                </a:solidFill>
                <a:latin typeface="SimSun-ExtB"/>
                <a:cs typeface="SimSun-ExtB"/>
              </a:rPr>
              <a:t>-0.034010623,</a:t>
            </a:r>
            <a:r>
              <a:rPr sz="400" spc="-25" dirty="0">
                <a:solidFill>
                  <a:srgbClr val="FFFFFF"/>
                </a:solidFill>
                <a:latin typeface="SimSun-ExtB"/>
                <a:cs typeface="SimSun-ExtB"/>
              </a:rPr>
              <a:t> </a:t>
            </a:r>
            <a:r>
              <a:rPr sz="400" dirty="0">
                <a:solidFill>
                  <a:srgbClr val="FFFFFF"/>
                </a:solidFill>
                <a:latin typeface="SimSun-ExtB"/>
                <a:cs typeface="SimSun-ExtB"/>
              </a:rPr>
              <a:t>0.0007185007,</a:t>
            </a:r>
            <a:r>
              <a:rPr sz="400" spc="-20" dirty="0">
                <a:solidFill>
                  <a:srgbClr val="FFFFFF"/>
                </a:solidFill>
                <a:latin typeface="SimSun-ExtB"/>
                <a:cs typeface="SimSun-ExtB"/>
              </a:rPr>
              <a:t> </a:t>
            </a:r>
            <a:r>
              <a:rPr sz="400" spc="10" dirty="0">
                <a:solidFill>
                  <a:srgbClr val="FFFFFF"/>
                </a:solidFill>
                <a:latin typeface="SimSun-ExtB"/>
                <a:cs typeface="SimSun-ExtB"/>
              </a:rPr>
              <a:t>-</a:t>
            </a:r>
            <a:r>
              <a:rPr sz="400" dirty="0">
                <a:solidFill>
                  <a:srgbClr val="FFFFFF"/>
                </a:solidFill>
                <a:latin typeface="SimSun-ExtB"/>
                <a:cs typeface="SimSun-ExtB"/>
              </a:rPr>
              <a:t>0.043127768,</a:t>
            </a:r>
            <a:r>
              <a:rPr sz="400" spc="-20" dirty="0">
                <a:solidFill>
                  <a:srgbClr val="FFFFFF"/>
                </a:solidFill>
                <a:latin typeface="SimSun-ExtB"/>
                <a:cs typeface="SimSun-ExtB"/>
              </a:rPr>
              <a:t> </a:t>
            </a:r>
            <a:r>
              <a:rPr sz="400" spc="10" dirty="0">
                <a:solidFill>
                  <a:srgbClr val="FFFFFF"/>
                </a:solidFill>
                <a:latin typeface="SimSun-ExtB"/>
                <a:cs typeface="SimSun-ExtB"/>
              </a:rPr>
              <a:t>0.005752832,</a:t>
            </a:r>
            <a:r>
              <a:rPr sz="400" spc="-25" dirty="0">
                <a:solidFill>
                  <a:srgbClr val="FFFFFF"/>
                </a:solidFill>
                <a:latin typeface="SimSun-ExtB"/>
                <a:cs typeface="SimSun-ExtB"/>
              </a:rPr>
              <a:t> </a:t>
            </a:r>
            <a:r>
              <a:rPr sz="400" spc="10" dirty="0">
                <a:solidFill>
                  <a:srgbClr val="FFFFFF"/>
                </a:solidFill>
                <a:latin typeface="SimSun-ExtB"/>
                <a:cs typeface="SimSun-ExtB"/>
              </a:rPr>
              <a:t>-</a:t>
            </a:r>
            <a:r>
              <a:rPr sz="400" dirty="0">
                <a:solidFill>
                  <a:srgbClr val="FFFFFF"/>
                </a:solidFill>
                <a:latin typeface="SimSun-ExtB"/>
                <a:cs typeface="SimSun-ExtB"/>
              </a:rPr>
              <a:t>0.02827997,</a:t>
            </a:r>
            <a:r>
              <a:rPr sz="400" spc="-20" dirty="0">
                <a:solidFill>
                  <a:srgbClr val="FFFFFF"/>
                </a:solidFill>
                <a:latin typeface="SimSun-ExtB"/>
                <a:cs typeface="SimSun-ExtB"/>
              </a:rPr>
              <a:t> </a:t>
            </a:r>
            <a:r>
              <a:rPr sz="400" spc="10" dirty="0">
                <a:solidFill>
                  <a:srgbClr val="FFFFFF"/>
                </a:solidFill>
                <a:latin typeface="SimSun-ExtB"/>
                <a:cs typeface="SimSun-ExtB"/>
              </a:rPr>
              <a:t>-0.022273434,</a:t>
            </a:r>
            <a:r>
              <a:rPr sz="400" spc="-25" dirty="0">
                <a:solidFill>
                  <a:srgbClr val="FFFFFF"/>
                </a:solidFill>
                <a:latin typeface="SimSun-ExtB"/>
                <a:cs typeface="SimSun-ExtB"/>
              </a:rPr>
              <a:t> </a:t>
            </a:r>
            <a:r>
              <a:rPr sz="400" spc="-10" dirty="0">
                <a:solidFill>
                  <a:srgbClr val="FFFFFF"/>
                </a:solidFill>
                <a:latin typeface="SimSun-ExtB"/>
                <a:cs typeface="SimSun-ExtB"/>
              </a:rPr>
              <a:t>0.03623347,</a:t>
            </a:r>
            <a:endParaRPr sz="400" dirty="0">
              <a:latin typeface="SimSun-ExtB"/>
              <a:cs typeface="SimSun-ExtB"/>
            </a:endParaRPr>
          </a:p>
          <a:p>
            <a:pPr marL="12700">
              <a:lnSpc>
                <a:spcPct val="100000"/>
              </a:lnSpc>
            </a:pPr>
            <a:r>
              <a:rPr sz="400" dirty="0">
                <a:solidFill>
                  <a:srgbClr val="FFFFFF"/>
                </a:solidFill>
                <a:latin typeface="SimSun-ExtB"/>
                <a:cs typeface="SimSun-ExtB"/>
              </a:rPr>
              <a:t>0.0072538015,</a:t>
            </a:r>
            <a:r>
              <a:rPr sz="400" spc="30" dirty="0">
                <a:solidFill>
                  <a:srgbClr val="FFFFFF"/>
                </a:solidFill>
                <a:latin typeface="SimSun-ExtB"/>
                <a:cs typeface="SimSun-ExtB"/>
              </a:rPr>
              <a:t> </a:t>
            </a:r>
            <a:r>
              <a:rPr sz="400" dirty="0">
                <a:solidFill>
                  <a:srgbClr val="FFFFFF"/>
                </a:solidFill>
                <a:latin typeface="SimSun-ExtB"/>
                <a:cs typeface="SimSun-ExtB"/>
              </a:rPr>
              <a:t>0.03330577,</a:t>
            </a:r>
            <a:r>
              <a:rPr sz="400" spc="35" dirty="0">
                <a:solidFill>
                  <a:srgbClr val="FFFFFF"/>
                </a:solidFill>
                <a:latin typeface="SimSun-ExtB"/>
                <a:cs typeface="SimSun-ExtB"/>
              </a:rPr>
              <a:t> </a:t>
            </a:r>
            <a:r>
              <a:rPr sz="400" dirty="0">
                <a:solidFill>
                  <a:srgbClr val="FFFFFF"/>
                </a:solidFill>
                <a:latin typeface="SimSun-ExtB"/>
                <a:cs typeface="SimSun-ExtB"/>
              </a:rPr>
              <a:t>-0.00047366077,</a:t>
            </a:r>
            <a:r>
              <a:rPr sz="400" spc="35"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0.011139977,</a:t>
            </a:r>
            <a:r>
              <a:rPr sz="400" spc="35" dirty="0">
                <a:solidFill>
                  <a:srgbClr val="FFFFFF"/>
                </a:solidFill>
                <a:latin typeface="SimSun-ExtB"/>
                <a:cs typeface="SimSun-ExtB"/>
              </a:rPr>
              <a:t> </a:t>
            </a:r>
            <a:r>
              <a:rPr sz="400" dirty="0">
                <a:solidFill>
                  <a:srgbClr val="FFFFFF"/>
                </a:solidFill>
                <a:latin typeface="SimSun-ExtB"/>
                <a:cs typeface="SimSun-ExtB"/>
              </a:rPr>
              <a:t>0.053952277,</a:t>
            </a:r>
            <a:r>
              <a:rPr sz="400" spc="35" dirty="0">
                <a:solidFill>
                  <a:srgbClr val="FFFFFF"/>
                </a:solidFill>
                <a:latin typeface="SimSun-ExtB"/>
                <a:cs typeface="SimSun-ExtB"/>
              </a:rPr>
              <a:t> </a:t>
            </a:r>
            <a:r>
              <a:rPr sz="400" dirty="0">
                <a:solidFill>
                  <a:srgbClr val="FFFFFF"/>
                </a:solidFill>
                <a:latin typeface="SimSun-ExtB"/>
                <a:cs typeface="SimSun-ExtB"/>
              </a:rPr>
              <a:t>-0.02583309,</a:t>
            </a:r>
            <a:r>
              <a:rPr sz="400" spc="30" dirty="0">
                <a:solidFill>
                  <a:srgbClr val="FFFFFF"/>
                </a:solidFill>
                <a:latin typeface="SimSun-ExtB"/>
                <a:cs typeface="SimSun-ExtB"/>
              </a:rPr>
              <a:t> </a:t>
            </a:r>
            <a:r>
              <a:rPr sz="400" dirty="0">
                <a:solidFill>
                  <a:srgbClr val="FFFFFF"/>
                </a:solidFill>
                <a:latin typeface="SimSun-ExtB"/>
                <a:cs typeface="SimSun-ExtB"/>
              </a:rPr>
              <a:t>-0.014699725,</a:t>
            </a:r>
            <a:r>
              <a:rPr sz="400" spc="35"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0.010210164,</a:t>
            </a:r>
            <a:r>
              <a:rPr sz="400" spc="35" dirty="0">
                <a:solidFill>
                  <a:srgbClr val="FFFFFF"/>
                </a:solidFill>
                <a:latin typeface="SimSun-ExtB"/>
                <a:cs typeface="SimSun-ExtB"/>
              </a:rPr>
              <a:t> </a:t>
            </a:r>
            <a:r>
              <a:rPr sz="400" spc="-10" dirty="0">
                <a:solidFill>
                  <a:srgbClr val="FFFFFF"/>
                </a:solidFill>
                <a:latin typeface="SimSun-ExtB"/>
                <a:cs typeface="SimSun-ExtB"/>
              </a:rPr>
              <a:t>0.014298213,</a:t>
            </a:r>
            <a:endParaRPr sz="400" dirty="0">
              <a:latin typeface="SimSun-ExtB"/>
              <a:cs typeface="SimSun-ExtB"/>
            </a:endParaRPr>
          </a:p>
          <a:p>
            <a:pPr marL="12700">
              <a:lnSpc>
                <a:spcPct val="100000"/>
              </a:lnSpc>
            </a:pPr>
            <a:r>
              <a:rPr sz="400" dirty="0">
                <a:solidFill>
                  <a:srgbClr val="FFFFFF"/>
                </a:solidFill>
                <a:latin typeface="SimSun-ExtB"/>
                <a:cs typeface="SimSun-ExtB"/>
              </a:rPr>
              <a:t>0.004273705,</a:t>
            </a:r>
            <a:r>
              <a:rPr sz="400" spc="80" dirty="0">
                <a:solidFill>
                  <a:srgbClr val="FFFFFF"/>
                </a:solidFill>
                <a:latin typeface="SimSun-ExtB"/>
                <a:cs typeface="SimSun-ExtB"/>
              </a:rPr>
              <a:t> </a:t>
            </a:r>
            <a:r>
              <a:rPr sz="400" dirty="0">
                <a:solidFill>
                  <a:srgbClr val="FFFFFF"/>
                </a:solidFill>
                <a:latin typeface="SimSun-ExtB"/>
                <a:cs typeface="SimSun-ExtB"/>
              </a:rPr>
              <a:t>0.0050171637,</a:t>
            </a:r>
            <a:r>
              <a:rPr sz="400" spc="80" dirty="0">
                <a:solidFill>
                  <a:srgbClr val="FFFFFF"/>
                </a:solidFill>
                <a:latin typeface="SimSun-ExtB"/>
                <a:cs typeface="SimSun-ExtB"/>
              </a:rPr>
              <a:t> </a:t>
            </a:r>
            <a:r>
              <a:rPr sz="400" dirty="0">
                <a:solidFill>
                  <a:srgbClr val="FFFFFF"/>
                </a:solidFill>
                <a:latin typeface="SimSun-ExtB"/>
                <a:cs typeface="SimSun-ExtB"/>
              </a:rPr>
              <a:t>-0.0024857055,</a:t>
            </a:r>
            <a:r>
              <a:rPr sz="400" spc="80" dirty="0">
                <a:solidFill>
                  <a:srgbClr val="FFFFFF"/>
                </a:solidFill>
                <a:latin typeface="SimSun-ExtB"/>
                <a:cs typeface="SimSun-ExtB"/>
              </a:rPr>
              <a:t> </a:t>
            </a:r>
            <a:r>
              <a:rPr sz="400" dirty="0">
                <a:solidFill>
                  <a:srgbClr val="FFFFFF"/>
                </a:solidFill>
                <a:latin typeface="SimSun-ExtB"/>
                <a:cs typeface="SimSun-ExtB"/>
              </a:rPr>
              <a:t>0.028244695,</a:t>
            </a:r>
            <a:r>
              <a:rPr sz="400" spc="80" dirty="0">
                <a:solidFill>
                  <a:srgbClr val="FFFFFF"/>
                </a:solidFill>
                <a:latin typeface="SimSun-ExtB"/>
                <a:cs typeface="SimSun-ExtB"/>
              </a:rPr>
              <a:t> </a:t>
            </a:r>
            <a:r>
              <a:rPr sz="400" dirty="0">
                <a:solidFill>
                  <a:srgbClr val="FFFFFF"/>
                </a:solidFill>
                <a:latin typeface="SimSun-ExtB"/>
                <a:cs typeface="SimSun-ExtB"/>
              </a:rPr>
              <a:t>0.006626626,</a:t>
            </a:r>
            <a:r>
              <a:rPr sz="400" spc="80" dirty="0">
                <a:solidFill>
                  <a:srgbClr val="FFFFFF"/>
                </a:solidFill>
                <a:latin typeface="SimSun-ExtB"/>
                <a:cs typeface="SimSun-ExtB"/>
              </a:rPr>
              <a:t> </a:t>
            </a:r>
            <a:r>
              <a:rPr sz="400" dirty="0">
                <a:solidFill>
                  <a:srgbClr val="FFFFFF"/>
                </a:solidFill>
                <a:latin typeface="SimSun-ExtB"/>
                <a:cs typeface="SimSun-ExtB"/>
              </a:rPr>
              <a:t>0.008594005,</a:t>
            </a:r>
            <a:r>
              <a:rPr sz="400" spc="80" dirty="0">
                <a:solidFill>
                  <a:srgbClr val="FFFFFF"/>
                </a:solidFill>
                <a:latin typeface="SimSun-ExtB"/>
                <a:cs typeface="SimSun-ExtB"/>
              </a:rPr>
              <a:t> </a:t>
            </a:r>
            <a:r>
              <a:rPr sz="400" dirty="0">
                <a:solidFill>
                  <a:srgbClr val="FFFFFF"/>
                </a:solidFill>
                <a:latin typeface="SimSun-ExtB"/>
                <a:cs typeface="SimSun-ExtB"/>
              </a:rPr>
              <a:t>0.004268412,</a:t>
            </a:r>
            <a:r>
              <a:rPr sz="400" spc="80" dirty="0">
                <a:solidFill>
                  <a:srgbClr val="FFFFFF"/>
                </a:solidFill>
                <a:latin typeface="SimSun-ExtB"/>
                <a:cs typeface="SimSun-ExtB"/>
              </a:rPr>
              <a:t> </a:t>
            </a:r>
            <a:r>
              <a:rPr sz="400" dirty="0">
                <a:solidFill>
                  <a:srgbClr val="FFFFFF"/>
                </a:solidFill>
                <a:latin typeface="SimSun-ExtB"/>
                <a:cs typeface="SimSun-ExtB"/>
              </a:rPr>
              <a:t>0.08971255,</a:t>
            </a:r>
            <a:r>
              <a:rPr sz="400" spc="80"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0.01349084,</a:t>
            </a:r>
            <a:endParaRPr sz="400" dirty="0">
              <a:latin typeface="SimSun-ExtB"/>
              <a:cs typeface="SimSun-ExtB"/>
            </a:endParaRPr>
          </a:p>
          <a:p>
            <a:pPr marL="12700">
              <a:lnSpc>
                <a:spcPct val="100000"/>
              </a:lnSpc>
            </a:pPr>
            <a:r>
              <a:rPr sz="400" dirty="0">
                <a:solidFill>
                  <a:srgbClr val="FFFFFF"/>
                </a:solidFill>
                <a:latin typeface="SimSun-ExtB"/>
                <a:cs typeface="SimSun-ExtB"/>
              </a:rPr>
              <a:t>-0.033572797,</a:t>
            </a:r>
            <a:r>
              <a:rPr sz="400" spc="60" dirty="0">
                <a:solidFill>
                  <a:srgbClr val="FFFFFF"/>
                </a:solidFill>
                <a:latin typeface="SimSun-ExtB"/>
                <a:cs typeface="SimSun-ExtB"/>
              </a:rPr>
              <a:t> </a:t>
            </a:r>
            <a:r>
              <a:rPr sz="400" dirty="0">
                <a:solidFill>
                  <a:srgbClr val="FFFFFF"/>
                </a:solidFill>
                <a:latin typeface="SimSun-ExtB"/>
                <a:cs typeface="SimSun-ExtB"/>
              </a:rPr>
              <a:t>0.03752266,</a:t>
            </a:r>
            <a:r>
              <a:rPr sz="400" spc="65" dirty="0">
                <a:solidFill>
                  <a:srgbClr val="FFFFFF"/>
                </a:solidFill>
                <a:latin typeface="SimSun-ExtB"/>
                <a:cs typeface="SimSun-ExtB"/>
              </a:rPr>
              <a:t> </a:t>
            </a:r>
            <a:r>
              <a:rPr sz="400" dirty="0">
                <a:solidFill>
                  <a:srgbClr val="FFFFFF"/>
                </a:solidFill>
                <a:latin typeface="SimSun-ExtB"/>
                <a:cs typeface="SimSun-ExtB"/>
              </a:rPr>
              <a:t>0.0024851859,</a:t>
            </a:r>
            <a:r>
              <a:rPr sz="400" spc="65" dirty="0">
                <a:solidFill>
                  <a:srgbClr val="FFFFFF"/>
                </a:solidFill>
                <a:latin typeface="SimSun-ExtB"/>
                <a:cs typeface="SimSun-ExtB"/>
              </a:rPr>
              <a:t> </a:t>
            </a:r>
            <a:r>
              <a:rPr sz="400" dirty="0">
                <a:solidFill>
                  <a:srgbClr val="FFFFFF"/>
                </a:solidFill>
                <a:latin typeface="SimSun-ExtB"/>
                <a:cs typeface="SimSun-ExtB"/>
              </a:rPr>
              <a:t>-0.012960998,</a:t>
            </a:r>
            <a:r>
              <a:rPr sz="400" spc="65" dirty="0">
                <a:solidFill>
                  <a:srgbClr val="FFFFFF"/>
                </a:solidFill>
                <a:latin typeface="SimSun-ExtB"/>
                <a:cs typeface="SimSun-ExtB"/>
              </a:rPr>
              <a:t> </a:t>
            </a:r>
            <a:r>
              <a:rPr sz="400" dirty="0">
                <a:solidFill>
                  <a:srgbClr val="FFFFFF"/>
                </a:solidFill>
                <a:latin typeface="SimSun-ExtB"/>
                <a:cs typeface="SimSun-ExtB"/>
              </a:rPr>
              <a:t>0.017297348,</a:t>
            </a:r>
            <a:r>
              <a:rPr sz="400" spc="65" dirty="0">
                <a:solidFill>
                  <a:srgbClr val="FFFFFF"/>
                </a:solidFill>
                <a:latin typeface="SimSun-ExtB"/>
                <a:cs typeface="SimSun-ExtB"/>
              </a:rPr>
              <a:t> </a:t>
            </a:r>
            <a:r>
              <a:rPr sz="400" dirty="0">
                <a:solidFill>
                  <a:srgbClr val="FFFFFF"/>
                </a:solidFill>
                <a:latin typeface="SimSun-ExtB"/>
                <a:cs typeface="SimSun-ExtB"/>
              </a:rPr>
              <a:t>-0.012606652,</a:t>
            </a:r>
            <a:r>
              <a:rPr sz="400" spc="65" dirty="0">
                <a:solidFill>
                  <a:srgbClr val="FFFFFF"/>
                </a:solidFill>
                <a:latin typeface="SimSun-ExtB"/>
                <a:cs typeface="SimSun-ExtB"/>
              </a:rPr>
              <a:t> </a:t>
            </a:r>
            <a:r>
              <a:rPr sz="400" dirty="0">
                <a:solidFill>
                  <a:srgbClr val="FFFFFF"/>
                </a:solidFill>
                <a:latin typeface="SimSun-ExtB"/>
                <a:cs typeface="SimSun-ExtB"/>
              </a:rPr>
              <a:t>0.0035163544,</a:t>
            </a:r>
            <a:r>
              <a:rPr sz="400" spc="65" dirty="0">
                <a:solidFill>
                  <a:srgbClr val="FFFFFF"/>
                </a:solidFill>
                <a:latin typeface="SimSun-ExtB"/>
                <a:cs typeface="SimSun-ExtB"/>
              </a:rPr>
              <a:t> </a:t>
            </a:r>
            <a:r>
              <a:rPr sz="400" dirty="0">
                <a:solidFill>
                  <a:srgbClr val="FFFFFF"/>
                </a:solidFill>
                <a:latin typeface="SimSun-ExtB"/>
                <a:cs typeface="SimSun-ExtB"/>
              </a:rPr>
              <a:t>-0.021949356,</a:t>
            </a:r>
            <a:r>
              <a:rPr sz="400" spc="65"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0.0107436525,</a:t>
            </a:r>
            <a:endParaRPr sz="400" dirty="0">
              <a:latin typeface="SimSun-ExtB"/>
              <a:cs typeface="SimSun-ExtB"/>
            </a:endParaRPr>
          </a:p>
          <a:p>
            <a:pPr marL="12700">
              <a:lnSpc>
                <a:spcPct val="100000"/>
              </a:lnSpc>
            </a:pPr>
            <a:r>
              <a:rPr sz="400" dirty="0">
                <a:solidFill>
                  <a:srgbClr val="FFFFFF"/>
                </a:solidFill>
                <a:latin typeface="SimSun-ExtB"/>
                <a:cs typeface="SimSun-ExtB"/>
              </a:rPr>
              <a:t>0.022212906,</a:t>
            </a:r>
            <a:r>
              <a:rPr sz="400" spc="25" dirty="0">
                <a:solidFill>
                  <a:srgbClr val="FFFFFF"/>
                </a:solidFill>
                <a:latin typeface="SimSun-ExtB"/>
                <a:cs typeface="SimSun-ExtB"/>
              </a:rPr>
              <a:t> </a:t>
            </a:r>
            <a:r>
              <a:rPr sz="400" dirty="0">
                <a:solidFill>
                  <a:srgbClr val="FFFFFF"/>
                </a:solidFill>
                <a:latin typeface="SimSun-ExtB"/>
                <a:cs typeface="SimSun-ExtB"/>
              </a:rPr>
              <a:t>-0.0051224963,</a:t>
            </a:r>
            <a:r>
              <a:rPr sz="400" spc="30" dirty="0">
                <a:solidFill>
                  <a:srgbClr val="FFFFFF"/>
                </a:solidFill>
                <a:latin typeface="SimSun-ExtB"/>
                <a:cs typeface="SimSun-ExtB"/>
              </a:rPr>
              <a:t> </a:t>
            </a:r>
            <a:r>
              <a:rPr sz="400" spc="-10" dirty="0">
                <a:solidFill>
                  <a:srgbClr val="FFFFFF"/>
                </a:solidFill>
                <a:latin typeface="SimSun-ExtB"/>
                <a:cs typeface="SimSun-ExtB"/>
              </a:rPr>
              <a:t>0.024161108,</a:t>
            </a:r>
            <a:r>
              <a:rPr sz="400" spc="25" dirty="0">
                <a:solidFill>
                  <a:srgbClr val="FFFFFF"/>
                </a:solidFill>
                <a:latin typeface="SimSun-ExtB"/>
                <a:cs typeface="SimSun-ExtB"/>
              </a:rPr>
              <a:t> </a:t>
            </a:r>
            <a:r>
              <a:rPr sz="400" dirty="0">
                <a:solidFill>
                  <a:srgbClr val="FFFFFF"/>
                </a:solidFill>
                <a:latin typeface="SimSun-ExtB"/>
                <a:cs typeface="SimSun-ExtB"/>
              </a:rPr>
              <a:t>-</a:t>
            </a:r>
            <a:r>
              <a:rPr sz="400" spc="-25" dirty="0">
                <a:solidFill>
                  <a:srgbClr val="FFFFFF"/>
                </a:solidFill>
                <a:latin typeface="SimSun-ExtB"/>
                <a:cs typeface="SimSun-ExtB"/>
              </a:rPr>
              <a:t>0.010141177,</a:t>
            </a:r>
            <a:r>
              <a:rPr sz="400" spc="30" dirty="0">
                <a:solidFill>
                  <a:srgbClr val="FFFFFF"/>
                </a:solidFill>
                <a:latin typeface="SimSun-ExtB"/>
                <a:cs typeface="SimSun-ExtB"/>
              </a:rPr>
              <a:t> </a:t>
            </a:r>
            <a:r>
              <a:rPr sz="400" dirty="0">
                <a:solidFill>
                  <a:srgbClr val="FFFFFF"/>
                </a:solidFill>
                <a:latin typeface="SimSun-ExtB"/>
                <a:cs typeface="SimSun-ExtB"/>
              </a:rPr>
              <a:t>-0.0010281279,</a:t>
            </a:r>
            <a:r>
              <a:rPr sz="400" spc="25" dirty="0">
                <a:solidFill>
                  <a:srgbClr val="FFFFFF"/>
                </a:solidFill>
                <a:latin typeface="SimSun-ExtB"/>
                <a:cs typeface="SimSun-ExtB"/>
              </a:rPr>
              <a:t> </a:t>
            </a:r>
            <a:r>
              <a:rPr sz="400" dirty="0">
                <a:solidFill>
                  <a:srgbClr val="FFFFFF"/>
                </a:solidFill>
                <a:latin typeface="SimSun-ExtB"/>
                <a:cs typeface="SimSun-ExtB"/>
              </a:rPr>
              <a:t>0.007809327,</a:t>
            </a:r>
            <a:r>
              <a:rPr sz="400" spc="30" dirty="0">
                <a:solidFill>
                  <a:srgbClr val="FFFFFF"/>
                </a:solidFill>
                <a:latin typeface="SimSun-ExtB"/>
                <a:cs typeface="SimSun-ExtB"/>
              </a:rPr>
              <a:t> </a:t>
            </a:r>
            <a:r>
              <a:rPr sz="400" dirty="0">
                <a:solidFill>
                  <a:srgbClr val="FFFFFF"/>
                </a:solidFill>
                <a:latin typeface="SimSun-ExtB"/>
                <a:cs typeface="SimSun-ExtB"/>
              </a:rPr>
              <a:t>0.036071572,</a:t>
            </a:r>
            <a:r>
              <a:rPr sz="400" spc="30" dirty="0">
                <a:solidFill>
                  <a:srgbClr val="FFFFFF"/>
                </a:solidFill>
                <a:latin typeface="SimSun-ExtB"/>
                <a:cs typeface="SimSun-ExtB"/>
              </a:rPr>
              <a:t> </a:t>
            </a:r>
            <a:r>
              <a:rPr sz="400" dirty="0">
                <a:solidFill>
                  <a:srgbClr val="FFFFFF"/>
                </a:solidFill>
                <a:latin typeface="SimSun-ExtB"/>
                <a:cs typeface="SimSun-ExtB"/>
              </a:rPr>
              <a:t>0.010532015,</a:t>
            </a:r>
            <a:r>
              <a:rPr sz="400" spc="25" dirty="0">
                <a:solidFill>
                  <a:srgbClr val="FFFFFF"/>
                </a:solidFill>
                <a:latin typeface="SimSun-ExtB"/>
                <a:cs typeface="SimSun-ExtB"/>
              </a:rPr>
              <a:t> </a:t>
            </a:r>
            <a:r>
              <a:rPr sz="400" spc="-10" dirty="0">
                <a:solidFill>
                  <a:srgbClr val="FFFFFF"/>
                </a:solidFill>
                <a:latin typeface="SimSun-ExtB"/>
                <a:cs typeface="SimSun-ExtB"/>
              </a:rPr>
              <a:t>0.0030433096,</a:t>
            </a:r>
            <a:endParaRPr sz="400" dirty="0">
              <a:latin typeface="SimSun-ExtB"/>
              <a:cs typeface="SimSun-ExtB"/>
            </a:endParaRPr>
          </a:p>
          <a:p>
            <a:pPr marL="12700">
              <a:lnSpc>
                <a:spcPct val="100000"/>
              </a:lnSpc>
            </a:pPr>
            <a:r>
              <a:rPr sz="400" dirty="0">
                <a:solidFill>
                  <a:srgbClr val="FFFFFF"/>
                </a:solidFill>
                <a:latin typeface="SimSun-ExtB"/>
                <a:cs typeface="SimSun-ExtB"/>
              </a:rPr>
              <a:t>-0.0285774,</a:t>
            </a:r>
            <a:r>
              <a:rPr sz="400" spc="85" dirty="0">
                <a:solidFill>
                  <a:srgbClr val="FFFFFF"/>
                </a:solidFill>
                <a:latin typeface="SimSun-ExtB"/>
                <a:cs typeface="SimSun-ExtB"/>
              </a:rPr>
              <a:t> </a:t>
            </a:r>
            <a:r>
              <a:rPr sz="400" dirty="0">
                <a:solidFill>
                  <a:srgbClr val="FFFFFF"/>
                </a:solidFill>
                <a:latin typeface="SimSun-ExtB"/>
                <a:cs typeface="SimSun-ExtB"/>
              </a:rPr>
              <a:t>0.010959623,</a:t>
            </a:r>
            <a:r>
              <a:rPr sz="400" spc="90" dirty="0">
                <a:solidFill>
                  <a:srgbClr val="FFFFFF"/>
                </a:solidFill>
                <a:latin typeface="SimSun-ExtB"/>
                <a:cs typeface="SimSun-ExtB"/>
              </a:rPr>
              <a:t> </a:t>
            </a:r>
            <a:r>
              <a:rPr sz="400" dirty="0">
                <a:solidFill>
                  <a:srgbClr val="FFFFFF"/>
                </a:solidFill>
                <a:latin typeface="SimSun-ExtB"/>
                <a:cs typeface="SimSun-ExtB"/>
              </a:rPr>
              <a:t>0.0344704,</a:t>
            </a:r>
            <a:r>
              <a:rPr sz="400" spc="85" dirty="0">
                <a:solidFill>
                  <a:srgbClr val="FFFFFF"/>
                </a:solidFill>
                <a:latin typeface="SimSun-ExtB"/>
                <a:cs typeface="SimSun-ExtB"/>
              </a:rPr>
              <a:t> </a:t>
            </a:r>
            <a:r>
              <a:rPr sz="400" dirty="0">
                <a:solidFill>
                  <a:srgbClr val="FFFFFF"/>
                </a:solidFill>
                <a:latin typeface="SimSun-ExtB"/>
                <a:cs typeface="SimSun-ExtB"/>
              </a:rPr>
              <a:t>0.0045044934,</a:t>
            </a:r>
            <a:r>
              <a:rPr sz="400" spc="90" dirty="0">
                <a:solidFill>
                  <a:srgbClr val="FFFFFF"/>
                </a:solidFill>
                <a:latin typeface="SimSun-ExtB"/>
                <a:cs typeface="SimSun-ExtB"/>
              </a:rPr>
              <a:t> </a:t>
            </a:r>
            <a:r>
              <a:rPr sz="400" dirty="0">
                <a:solidFill>
                  <a:srgbClr val="FFFFFF"/>
                </a:solidFill>
                <a:latin typeface="SimSun-ExtB"/>
                <a:cs typeface="SimSun-ExtB"/>
              </a:rPr>
              <a:t>0.025473375,</a:t>
            </a:r>
            <a:r>
              <a:rPr sz="400" spc="90" dirty="0">
                <a:solidFill>
                  <a:srgbClr val="FFFFFF"/>
                </a:solidFill>
                <a:latin typeface="SimSun-ExtB"/>
                <a:cs typeface="SimSun-ExtB"/>
              </a:rPr>
              <a:t> </a:t>
            </a:r>
            <a:r>
              <a:rPr sz="400" dirty="0">
                <a:solidFill>
                  <a:srgbClr val="FFFFFF"/>
                </a:solidFill>
                <a:latin typeface="SimSun-ExtB"/>
                <a:cs typeface="SimSun-ExtB"/>
              </a:rPr>
              <a:t>0.033342265,</a:t>
            </a:r>
            <a:r>
              <a:rPr sz="400" spc="85" dirty="0">
                <a:solidFill>
                  <a:srgbClr val="FFFFFF"/>
                </a:solidFill>
                <a:latin typeface="SimSun-ExtB"/>
                <a:cs typeface="SimSun-ExtB"/>
              </a:rPr>
              <a:t> </a:t>
            </a:r>
            <a:r>
              <a:rPr sz="400" dirty="0">
                <a:solidFill>
                  <a:srgbClr val="FFFFFF"/>
                </a:solidFill>
                <a:latin typeface="SimSun-ExtB"/>
                <a:cs typeface="SimSun-ExtB"/>
              </a:rPr>
              <a:t>-0.018964633,</a:t>
            </a:r>
            <a:r>
              <a:rPr sz="400" spc="90" dirty="0">
                <a:solidFill>
                  <a:srgbClr val="FFFFFF"/>
                </a:solidFill>
                <a:latin typeface="SimSun-ExtB"/>
                <a:cs typeface="SimSun-ExtB"/>
              </a:rPr>
              <a:t> </a:t>
            </a:r>
            <a:r>
              <a:rPr sz="400" dirty="0">
                <a:solidFill>
                  <a:srgbClr val="FFFFFF"/>
                </a:solidFill>
                <a:latin typeface="SimSun-ExtB"/>
                <a:cs typeface="SimSun-ExtB"/>
              </a:rPr>
              <a:t>0.033940934,</a:t>
            </a:r>
            <a:r>
              <a:rPr sz="400" spc="85"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0.054547116,</a:t>
            </a:r>
            <a:endParaRPr sz="400" dirty="0">
              <a:latin typeface="SimSun-ExtB"/>
              <a:cs typeface="SimSun-ExtB"/>
            </a:endParaRPr>
          </a:p>
          <a:p>
            <a:pPr marL="12700">
              <a:lnSpc>
                <a:spcPct val="100000"/>
              </a:lnSpc>
            </a:pPr>
            <a:r>
              <a:rPr sz="400" dirty="0">
                <a:solidFill>
                  <a:srgbClr val="FFFFFF"/>
                </a:solidFill>
                <a:latin typeface="SimSun-ExtB"/>
                <a:cs typeface="SimSun-ExtB"/>
              </a:rPr>
              <a:t>-0.01330938,</a:t>
            </a:r>
            <a:r>
              <a:rPr sz="400" spc="40" dirty="0">
                <a:solidFill>
                  <a:srgbClr val="FFFFFF"/>
                </a:solidFill>
                <a:latin typeface="SimSun-ExtB"/>
                <a:cs typeface="SimSun-ExtB"/>
              </a:rPr>
              <a:t> </a:t>
            </a:r>
            <a:r>
              <a:rPr sz="400" dirty="0">
                <a:solidFill>
                  <a:srgbClr val="FFFFFF"/>
                </a:solidFill>
                <a:latin typeface="SimSun-ExtB"/>
                <a:cs typeface="SimSun-ExtB"/>
              </a:rPr>
              <a:t>-0.0028191651,</a:t>
            </a:r>
            <a:r>
              <a:rPr sz="400" spc="50" dirty="0">
                <a:solidFill>
                  <a:srgbClr val="FFFFFF"/>
                </a:solidFill>
                <a:latin typeface="SimSun-ExtB"/>
                <a:cs typeface="SimSun-ExtB"/>
              </a:rPr>
              <a:t> </a:t>
            </a:r>
            <a:r>
              <a:rPr sz="400" dirty="0">
                <a:solidFill>
                  <a:srgbClr val="FFFFFF"/>
                </a:solidFill>
                <a:latin typeface="SimSun-ExtB"/>
                <a:cs typeface="SimSun-ExtB"/>
              </a:rPr>
              <a:t>0.0041303826,</a:t>
            </a:r>
            <a:r>
              <a:rPr sz="400" spc="50" dirty="0">
                <a:solidFill>
                  <a:srgbClr val="FFFFFF"/>
                </a:solidFill>
                <a:latin typeface="SimSun-ExtB"/>
                <a:cs typeface="SimSun-ExtB"/>
              </a:rPr>
              <a:t> </a:t>
            </a:r>
            <a:r>
              <a:rPr sz="400" dirty="0">
                <a:solidFill>
                  <a:srgbClr val="FFFFFF"/>
                </a:solidFill>
                <a:latin typeface="SimSun-ExtB"/>
                <a:cs typeface="SimSun-ExtB"/>
              </a:rPr>
              <a:t>0.0027917014,</a:t>
            </a:r>
            <a:r>
              <a:rPr sz="400" spc="50" dirty="0">
                <a:solidFill>
                  <a:srgbClr val="FFFFFF"/>
                </a:solidFill>
                <a:latin typeface="SimSun-ExtB"/>
                <a:cs typeface="SimSun-ExtB"/>
              </a:rPr>
              <a:t> </a:t>
            </a:r>
            <a:r>
              <a:rPr sz="400" dirty="0">
                <a:solidFill>
                  <a:srgbClr val="FFFFFF"/>
                </a:solidFill>
                <a:latin typeface="SimSun-ExtB"/>
                <a:cs typeface="SimSun-ExtB"/>
              </a:rPr>
              <a:t>0.0045481725,</a:t>
            </a:r>
            <a:r>
              <a:rPr sz="400" spc="50" dirty="0">
                <a:solidFill>
                  <a:srgbClr val="FFFFFF"/>
                </a:solidFill>
                <a:latin typeface="SimSun-ExtB"/>
                <a:cs typeface="SimSun-ExtB"/>
              </a:rPr>
              <a:t> </a:t>
            </a:r>
            <a:r>
              <a:rPr sz="400" dirty="0">
                <a:solidFill>
                  <a:srgbClr val="FFFFFF"/>
                </a:solidFill>
                <a:latin typeface="SimSun-ExtB"/>
                <a:cs typeface="SimSun-ExtB"/>
              </a:rPr>
              <a:t>0.037298426,</a:t>
            </a:r>
            <a:r>
              <a:rPr sz="400" spc="50" dirty="0">
                <a:solidFill>
                  <a:srgbClr val="FFFFFF"/>
                </a:solidFill>
                <a:latin typeface="SimSun-ExtB"/>
                <a:cs typeface="SimSun-ExtB"/>
              </a:rPr>
              <a:t> </a:t>
            </a:r>
            <a:r>
              <a:rPr sz="400" dirty="0">
                <a:solidFill>
                  <a:srgbClr val="FFFFFF"/>
                </a:solidFill>
                <a:latin typeface="SimSun-ExtB"/>
                <a:cs typeface="SimSun-ExtB"/>
              </a:rPr>
              <a:t>-0.00857898,</a:t>
            </a:r>
            <a:r>
              <a:rPr sz="400" spc="50" dirty="0">
                <a:solidFill>
                  <a:srgbClr val="FFFFFF"/>
                </a:solidFill>
                <a:latin typeface="SimSun-ExtB"/>
                <a:cs typeface="SimSun-ExtB"/>
              </a:rPr>
              <a:t> </a:t>
            </a:r>
            <a:r>
              <a:rPr sz="400" dirty="0">
                <a:solidFill>
                  <a:srgbClr val="FFFFFF"/>
                </a:solidFill>
                <a:latin typeface="SimSun-ExtB"/>
                <a:cs typeface="SimSun-ExtB"/>
              </a:rPr>
              <a:t>-0.00055672415,</a:t>
            </a:r>
            <a:r>
              <a:rPr sz="400" spc="55" dirty="0">
                <a:solidFill>
                  <a:srgbClr val="FFFFFF"/>
                </a:solidFill>
                <a:latin typeface="SimSun-ExtB"/>
                <a:cs typeface="SimSun-ExtB"/>
              </a:rPr>
              <a:t> </a:t>
            </a:r>
            <a:r>
              <a:rPr sz="400" spc="-10" dirty="0">
                <a:solidFill>
                  <a:srgbClr val="FFFFFF"/>
                </a:solidFill>
                <a:latin typeface="SimSun-ExtB"/>
                <a:cs typeface="SimSun-ExtB"/>
              </a:rPr>
              <a:t>0.0012227953,</a:t>
            </a:r>
            <a:endParaRPr sz="400" dirty="0">
              <a:latin typeface="SimSun-ExtB"/>
              <a:cs typeface="SimSun-ExtB"/>
            </a:endParaRPr>
          </a:p>
          <a:p>
            <a:pPr marL="12700">
              <a:lnSpc>
                <a:spcPct val="100000"/>
              </a:lnSpc>
            </a:pPr>
            <a:r>
              <a:rPr sz="400" dirty="0">
                <a:solidFill>
                  <a:srgbClr val="FFFFFF"/>
                </a:solidFill>
                <a:latin typeface="SimSun-ExtB"/>
                <a:cs typeface="SimSun-ExtB"/>
              </a:rPr>
              <a:t>0.025450082,</a:t>
            </a:r>
            <a:r>
              <a:rPr sz="400" spc="55" dirty="0">
                <a:solidFill>
                  <a:srgbClr val="FFFFFF"/>
                </a:solidFill>
                <a:latin typeface="SimSun-ExtB"/>
                <a:cs typeface="SimSun-ExtB"/>
              </a:rPr>
              <a:t> </a:t>
            </a:r>
            <a:r>
              <a:rPr sz="400" dirty="0">
                <a:solidFill>
                  <a:srgbClr val="FFFFFF"/>
                </a:solidFill>
                <a:latin typeface="SimSun-ExtB"/>
                <a:cs typeface="SimSun-ExtB"/>
              </a:rPr>
              <a:t>-0.02577025,</a:t>
            </a:r>
            <a:r>
              <a:rPr sz="400" spc="55" dirty="0">
                <a:solidFill>
                  <a:srgbClr val="FFFFFF"/>
                </a:solidFill>
                <a:latin typeface="SimSun-ExtB"/>
                <a:cs typeface="SimSun-ExtB"/>
              </a:rPr>
              <a:t> </a:t>
            </a:r>
            <a:r>
              <a:rPr sz="400" dirty="0">
                <a:solidFill>
                  <a:srgbClr val="FFFFFF"/>
                </a:solidFill>
                <a:latin typeface="SimSun-ExtB"/>
                <a:cs typeface="SimSun-ExtB"/>
              </a:rPr>
              <a:t>-0.0323519,</a:t>
            </a:r>
            <a:r>
              <a:rPr sz="400" spc="55" dirty="0">
                <a:solidFill>
                  <a:srgbClr val="FFFFFF"/>
                </a:solidFill>
                <a:latin typeface="SimSun-ExtB"/>
                <a:cs typeface="SimSun-ExtB"/>
              </a:rPr>
              <a:t> </a:t>
            </a:r>
            <a:r>
              <a:rPr sz="400" dirty="0">
                <a:solidFill>
                  <a:srgbClr val="FFFFFF"/>
                </a:solidFill>
                <a:latin typeface="SimSun-ExtB"/>
                <a:cs typeface="SimSun-ExtB"/>
              </a:rPr>
              <a:t>0.0024521837,</a:t>
            </a:r>
            <a:r>
              <a:rPr sz="400" spc="60" dirty="0">
                <a:solidFill>
                  <a:srgbClr val="FFFFFF"/>
                </a:solidFill>
                <a:latin typeface="SimSun-ExtB"/>
                <a:cs typeface="SimSun-ExtB"/>
              </a:rPr>
              <a:t> </a:t>
            </a:r>
            <a:r>
              <a:rPr sz="400" dirty="0">
                <a:solidFill>
                  <a:srgbClr val="FFFFFF"/>
                </a:solidFill>
                <a:latin typeface="SimSun-ExtB"/>
                <a:cs typeface="SimSun-ExtB"/>
              </a:rPr>
              <a:t>0.002824059,</a:t>
            </a:r>
            <a:r>
              <a:rPr sz="400" spc="55" dirty="0">
                <a:solidFill>
                  <a:srgbClr val="FFFFFF"/>
                </a:solidFill>
                <a:latin typeface="SimSun-ExtB"/>
                <a:cs typeface="SimSun-ExtB"/>
              </a:rPr>
              <a:t> </a:t>
            </a:r>
            <a:r>
              <a:rPr sz="400" dirty="0">
                <a:solidFill>
                  <a:srgbClr val="FFFFFF"/>
                </a:solidFill>
                <a:latin typeface="SimSun-ExtB"/>
                <a:cs typeface="SimSun-ExtB"/>
              </a:rPr>
              <a:t>-0.15560368,</a:t>
            </a:r>
            <a:r>
              <a:rPr sz="400" spc="55" dirty="0">
                <a:solidFill>
                  <a:srgbClr val="FFFFFF"/>
                </a:solidFill>
                <a:latin typeface="SimSun-ExtB"/>
                <a:cs typeface="SimSun-ExtB"/>
              </a:rPr>
              <a:t> </a:t>
            </a:r>
            <a:r>
              <a:rPr sz="400" dirty="0">
                <a:solidFill>
                  <a:srgbClr val="FFFFFF"/>
                </a:solidFill>
                <a:latin typeface="SimSun-ExtB"/>
                <a:cs typeface="SimSun-ExtB"/>
              </a:rPr>
              <a:t>-0.050387457,</a:t>
            </a:r>
            <a:r>
              <a:rPr sz="400" spc="60" dirty="0">
                <a:solidFill>
                  <a:srgbClr val="FFFFFF"/>
                </a:solidFill>
                <a:latin typeface="SimSun-ExtB"/>
                <a:cs typeface="SimSun-ExtB"/>
              </a:rPr>
              <a:t> </a:t>
            </a:r>
            <a:r>
              <a:rPr sz="400" dirty="0">
                <a:solidFill>
                  <a:srgbClr val="FFFFFF"/>
                </a:solidFill>
                <a:latin typeface="SimSun-ExtB"/>
                <a:cs typeface="SimSun-ExtB"/>
              </a:rPr>
              <a:t>-0.0039847963,</a:t>
            </a:r>
            <a:r>
              <a:rPr sz="400" spc="55"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0.04072362,</a:t>
            </a:r>
            <a:endParaRPr sz="400" dirty="0">
              <a:latin typeface="SimSun-ExtB"/>
              <a:cs typeface="SimSun-ExtB"/>
            </a:endParaRPr>
          </a:p>
          <a:p>
            <a:pPr marL="12700">
              <a:lnSpc>
                <a:spcPct val="100000"/>
              </a:lnSpc>
            </a:pPr>
            <a:r>
              <a:rPr sz="400" dirty="0">
                <a:solidFill>
                  <a:srgbClr val="FFFFFF"/>
                </a:solidFill>
                <a:latin typeface="SimSun-ExtB"/>
                <a:cs typeface="SimSun-ExtB"/>
              </a:rPr>
              <a:t>-0.00971576,</a:t>
            </a:r>
            <a:r>
              <a:rPr sz="400" spc="25" dirty="0">
                <a:solidFill>
                  <a:srgbClr val="FFFFFF"/>
                </a:solidFill>
                <a:latin typeface="SimSun-ExtB"/>
                <a:cs typeface="SimSun-ExtB"/>
              </a:rPr>
              <a:t> </a:t>
            </a:r>
            <a:r>
              <a:rPr sz="400" dirty="0">
                <a:solidFill>
                  <a:srgbClr val="FFFFFF"/>
                </a:solidFill>
                <a:latin typeface="SimSun-ExtB"/>
                <a:cs typeface="SimSun-ExtB"/>
              </a:rPr>
              <a:t>0.03342038,</a:t>
            </a:r>
            <a:r>
              <a:rPr sz="400" spc="25" dirty="0">
                <a:solidFill>
                  <a:srgbClr val="FFFFFF"/>
                </a:solidFill>
                <a:latin typeface="SimSun-ExtB"/>
                <a:cs typeface="SimSun-ExtB"/>
              </a:rPr>
              <a:t> </a:t>
            </a:r>
            <a:r>
              <a:rPr sz="400" dirty="0">
                <a:solidFill>
                  <a:srgbClr val="FFFFFF"/>
                </a:solidFill>
                <a:latin typeface="SimSun-ExtB"/>
                <a:cs typeface="SimSun-ExtB"/>
              </a:rPr>
              <a:t>0.03261318,</a:t>
            </a:r>
            <a:r>
              <a:rPr sz="400" spc="25" dirty="0">
                <a:solidFill>
                  <a:srgbClr val="FFFFFF"/>
                </a:solidFill>
                <a:latin typeface="SimSun-ExtB"/>
                <a:cs typeface="SimSun-ExtB"/>
              </a:rPr>
              <a:t> </a:t>
            </a:r>
            <a:r>
              <a:rPr sz="400" spc="-10" dirty="0">
                <a:solidFill>
                  <a:srgbClr val="FFFFFF"/>
                </a:solidFill>
                <a:latin typeface="SimSun-ExtB"/>
                <a:cs typeface="SimSun-ExtB"/>
              </a:rPr>
              <a:t>0.011251355,</a:t>
            </a:r>
            <a:r>
              <a:rPr sz="400" spc="25" dirty="0">
                <a:solidFill>
                  <a:srgbClr val="FFFFFF"/>
                </a:solidFill>
                <a:latin typeface="SimSun-ExtB"/>
                <a:cs typeface="SimSun-ExtB"/>
              </a:rPr>
              <a:t> </a:t>
            </a:r>
            <a:r>
              <a:rPr sz="400" dirty="0">
                <a:solidFill>
                  <a:srgbClr val="FFFFFF"/>
                </a:solidFill>
                <a:latin typeface="SimSun-ExtB"/>
                <a:cs typeface="SimSun-ExtB"/>
              </a:rPr>
              <a:t>-0.009452698,</a:t>
            </a:r>
            <a:r>
              <a:rPr sz="400" spc="25" dirty="0">
                <a:solidFill>
                  <a:srgbClr val="FFFFFF"/>
                </a:solidFill>
                <a:latin typeface="SimSun-ExtB"/>
                <a:cs typeface="SimSun-ExtB"/>
              </a:rPr>
              <a:t> </a:t>
            </a:r>
            <a:r>
              <a:rPr sz="400" dirty="0">
                <a:solidFill>
                  <a:srgbClr val="FFFFFF"/>
                </a:solidFill>
                <a:latin typeface="SimSun-ExtB"/>
                <a:cs typeface="SimSun-ExtB"/>
              </a:rPr>
              <a:t>0.03529935,</a:t>
            </a:r>
            <a:r>
              <a:rPr sz="400" spc="25"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0.01589241,</a:t>
            </a:r>
            <a:r>
              <a:rPr sz="400" spc="25" dirty="0">
                <a:solidFill>
                  <a:srgbClr val="FFFFFF"/>
                </a:solidFill>
                <a:latin typeface="SimSun-ExtB"/>
                <a:cs typeface="SimSun-ExtB"/>
              </a:rPr>
              <a:t> </a:t>
            </a:r>
            <a:r>
              <a:rPr sz="400" dirty="0">
                <a:solidFill>
                  <a:srgbClr val="FFFFFF"/>
                </a:solidFill>
                <a:latin typeface="SimSun-ExtB"/>
                <a:cs typeface="SimSun-ExtB"/>
              </a:rPr>
              <a:t>0.002564077,</a:t>
            </a:r>
            <a:r>
              <a:rPr sz="400" spc="25" dirty="0">
                <a:solidFill>
                  <a:srgbClr val="FFFFFF"/>
                </a:solidFill>
                <a:latin typeface="SimSun-ExtB"/>
                <a:cs typeface="SimSun-ExtB"/>
              </a:rPr>
              <a:t> </a:t>
            </a:r>
            <a:r>
              <a:rPr sz="400" spc="-10" dirty="0">
                <a:solidFill>
                  <a:srgbClr val="FFFFFF"/>
                </a:solidFill>
                <a:latin typeface="SimSun-ExtB"/>
                <a:cs typeface="SimSun-ExtB"/>
              </a:rPr>
              <a:t>0.044983592,</a:t>
            </a:r>
            <a:endParaRPr sz="400" dirty="0">
              <a:latin typeface="SimSun-ExtB"/>
              <a:cs typeface="SimSun-ExtB"/>
            </a:endParaRPr>
          </a:p>
          <a:p>
            <a:pPr marL="12700">
              <a:lnSpc>
                <a:spcPct val="100000"/>
              </a:lnSpc>
            </a:pPr>
            <a:r>
              <a:rPr sz="400" dirty="0">
                <a:solidFill>
                  <a:srgbClr val="FFFFFF"/>
                </a:solidFill>
                <a:latin typeface="SimSun-ExtB"/>
                <a:cs typeface="SimSun-ExtB"/>
              </a:rPr>
              <a:t>-0.0037952578,</a:t>
            </a:r>
            <a:r>
              <a:rPr sz="400" spc="30" dirty="0">
                <a:solidFill>
                  <a:srgbClr val="FFFFFF"/>
                </a:solidFill>
                <a:latin typeface="SimSun-ExtB"/>
                <a:cs typeface="SimSun-ExtB"/>
              </a:rPr>
              <a:t> </a:t>
            </a:r>
            <a:r>
              <a:rPr sz="400" dirty="0">
                <a:solidFill>
                  <a:srgbClr val="FFFFFF"/>
                </a:solidFill>
                <a:latin typeface="SimSun-ExtB"/>
                <a:cs typeface="SimSun-ExtB"/>
              </a:rPr>
              <a:t>0.019388719,</a:t>
            </a:r>
            <a:r>
              <a:rPr sz="400" spc="35" dirty="0">
                <a:solidFill>
                  <a:srgbClr val="FFFFFF"/>
                </a:solidFill>
                <a:latin typeface="SimSun-ExtB"/>
                <a:cs typeface="SimSun-ExtB"/>
              </a:rPr>
              <a:t> </a:t>
            </a:r>
            <a:r>
              <a:rPr sz="400" spc="-25" dirty="0">
                <a:solidFill>
                  <a:srgbClr val="FFFFFF"/>
                </a:solidFill>
                <a:latin typeface="SimSun-ExtB"/>
                <a:cs typeface="SimSun-ExtB"/>
              </a:rPr>
              <a:t>0.011150517,</a:t>
            </a:r>
            <a:r>
              <a:rPr sz="400" spc="35" dirty="0">
                <a:solidFill>
                  <a:srgbClr val="FFFFFF"/>
                </a:solidFill>
                <a:latin typeface="SimSun-ExtB"/>
                <a:cs typeface="SimSun-ExtB"/>
              </a:rPr>
              <a:t> </a:t>
            </a:r>
            <a:r>
              <a:rPr sz="400" dirty="0">
                <a:solidFill>
                  <a:srgbClr val="FFFFFF"/>
                </a:solidFill>
                <a:latin typeface="SimSun-ExtB"/>
                <a:cs typeface="SimSun-ExtB"/>
              </a:rPr>
              <a:t>-0.04457729,</a:t>
            </a:r>
            <a:r>
              <a:rPr sz="400" spc="35" dirty="0">
                <a:solidFill>
                  <a:srgbClr val="FFFFFF"/>
                </a:solidFill>
                <a:latin typeface="SimSun-ExtB"/>
                <a:cs typeface="SimSun-ExtB"/>
              </a:rPr>
              <a:t> </a:t>
            </a:r>
            <a:r>
              <a:rPr sz="400" dirty="0">
                <a:solidFill>
                  <a:srgbClr val="FFFFFF"/>
                </a:solidFill>
                <a:latin typeface="SimSun-ExtB"/>
                <a:cs typeface="SimSun-ExtB"/>
              </a:rPr>
              <a:t>-0.0072830818,</a:t>
            </a:r>
            <a:r>
              <a:rPr sz="400" spc="35" dirty="0">
                <a:solidFill>
                  <a:srgbClr val="FFFFFF"/>
                </a:solidFill>
                <a:latin typeface="SimSun-ExtB"/>
                <a:cs typeface="SimSun-ExtB"/>
              </a:rPr>
              <a:t> </a:t>
            </a:r>
            <a:r>
              <a:rPr sz="400" dirty="0">
                <a:solidFill>
                  <a:srgbClr val="FFFFFF"/>
                </a:solidFill>
                <a:latin typeface="SimSun-ExtB"/>
                <a:cs typeface="SimSun-ExtB"/>
              </a:rPr>
              <a:t>0.08218093,</a:t>
            </a:r>
            <a:r>
              <a:rPr sz="400" spc="35" dirty="0">
                <a:solidFill>
                  <a:srgbClr val="FFFFFF"/>
                </a:solidFill>
                <a:latin typeface="SimSun-ExtB"/>
                <a:cs typeface="SimSun-ExtB"/>
              </a:rPr>
              <a:t> </a:t>
            </a:r>
            <a:r>
              <a:rPr sz="400" dirty="0">
                <a:solidFill>
                  <a:srgbClr val="FFFFFF"/>
                </a:solidFill>
                <a:latin typeface="SimSun-ExtB"/>
                <a:cs typeface="SimSun-ExtB"/>
              </a:rPr>
              <a:t>-0.005142202,</a:t>
            </a:r>
            <a:r>
              <a:rPr sz="400" spc="35" dirty="0">
                <a:solidFill>
                  <a:srgbClr val="FFFFFF"/>
                </a:solidFill>
                <a:latin typeface="SimSun-ExtB"/>
                <a:cs typeface="SimSun-ExtB"/>
              </a:rPr>
              <a:t> </a:t>
            </a:r>
            <a:r>
              <a:rPr sz="400" dirty="0">
                <a:solidFill>
                  <a:srgbClr val="FFFFFF"/>
                </a:solidFill>
                <a:latin typeface="SimSun-ExtB"/>
                <a:cs typeface="SimSun-ExtB"/>
              </a:rPr>
              <a:t>0.019522818,</a:t>
            </a:r>
            <a:r>
              <a:rPr sz="400" spc="35" dirty="0">
                <a:solidFill>
                  <a:srgbClr val="FFFFFF"/>
                </a:solidFill>
                <a:latin typeface="SimSun-ExtB"/>
                <a:cs typeface="SimSun-ExtB"/>
              </a:rPr>
              <a:t> </a:t>
            </a:r>
            <a:r>
              <a:rPr sz="400" spc="-10" dirty="0">
                <a:solidFill>
                  <a:srgbClr val="FFFFFF"/>
                </a:solidFill>
                <a:latin typeface="SimSun-ExtB"/>
                <a:cs typeface="SimSun-ExtB"/>
              </a:rPr>
              <a:t>0.024081806,</a:t>
            </a:r>
            <a:endParaRPr sz="400" dirty="0">
              <a:latin typeface="SimSun-ExtB"/>
              <a:cs typeface="SimSun-ExtB"/>
            </a:endParaRPr>
          </a:p>
          <a:p>
            <a:pPr marL="12700">
              <a:lnSpc>
                <a:spcPct val="100000"/>
              </a:lnSpc>
            </a:pPr>
            <a:r>
              <a:rPr sz="400" dirty="0">
                <a:solidFill>
                  <a:srgbClr val="FFFFFF"/>
                </a:solidFill>
                <a:latin typeface="SimSun-ExtB"/>
                <a:cs typeface="SimSun-ExtB"/>
              </a:rPr>
              <a:t>0.010662011,</a:t>
            </a:r>
            <a:r>
              <a:rPr sz="400" spc="15" dirty="0">
                <a:solidFill>
                  <a:srgbClr val="FFFFFF"/>
                </a:solidFill>
                <a:latin typeface="SimSun-ExtB"/>
                <a:cs typeface="SimSun-ExtB"/>
              </a:rPr>
              <a:t> </a:t>
            </a:r>
            <a:r>
              <a:rPr sz="400" dirty="0">
                <a:solidFill>
                  <a:srgbClr val="FFFFFF"/>
                </a:solidFill>
                <a:latin typeface="SimSun-ExtB"/>
                <a:cs typeface="SimSun-ExtB"/>
              </a:rPr>
              <a:t>0.032602258,</a:t>
            </a:r>
            <a:r>
              <a:rPr sz="400" spc="20"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0.011701403,</a:t>
            </a:r>
            <a:r>
              <a:rPr sz="400" spc="20" dirty="0">
                <a:solidFill>
                  <a:srgbClr val="FFFFFF"/>
                </a:solidFill>
                <a:latin typeface="SimSun-ExtB"/>
                <a:cs typeface="SimSun-ExtB"/>
              </a:rPr>
              <a:t> </a:t>
            </a:r>
            <a:r>
              <a:rPr sz="400" dirty="0">
                <a:solidFill>
                  <a:srgbClr val="FFFFFF"/>
                </a:solidFill>
                <a:latin typeface="SimSun-ExtB"/>
                <a:cs typeface="SimSun-ExtB"/>
              </a:rPr>
              <a:t>0.01593667,</a:t>
            </a:r>
            <a:r>
              <a:rPr sz="400" spc="20" dirty="0">
                <a:solidFill>
                  <a:srgbClr val="FFFFFF"/>
                </a:solidFill>
                <a:latin typeface="SimSun-ExtB"/>
                <a:cs typeface="SimSun-ExtB"/>
              </a:rPr>
              <a:t> </a:t>
            </a:r>
            <a:r>
              <a:rPr sz="400" dirty="0">
                <a:solidFill>
                  <a:srgbClr val="FFFFFF"/>
                </a:solidFill>
                <a:latin typeface="SimSun-ExtB"/>
                <a:cs typeface="SimSun-ExtB"/>
              </a:rPr>
              <a:t>0.033035316,</a:t>
            </a:r>
            <a:r>
              <a:rPr sz="400" spc="20" dirty="0">
                <a:solidFill>
                  <a:srgbClr val="FFFFFF"/>
                </a:solidFill>
                <a:latin typeface="SimSun-ExtB"/>
                <a:cs typeface="SimSun-ExtB"/>
              </a:rPr>
              <a:t> </a:t>
            </a:r>
            <a:r>
              <a:rPr sz="400" dirty="0">
                <a:solidFill>
                  <a:srgbClr val="FFFFFF"/>
                </a:solidFill>
                <a:latin typeface="SimSun-ExtB"/>
                <a:cs typeface="SimSun-ExtB"/>
              </a:rPr>
              <a:t>-0.022232352,</a:t>
            </a:r>
            <a:r>
              <a:rPr sz="400" spc="20" dirty="0">
                <a:solidFill>
                  <a:srgbClr val="FFFFFF"/>
                </a:solidFill>
                <a:latin typeface="SimSun-ExtB"/>
                <a:cs typeface="SimSun-ExtB"/>
              </a:rPr>
              <a:t> </a:t>
            </a:r>
            <a:r>
              <a:rPr sz="400" dirty="0">
                <a:solidFill>
                  <a:srgbClr val="FFFFFF"/>
                </a:solidFill>
                <a:latin typeface="SimSun-ExtB"/>
                <a:cs typeface="SimSun-ExtB"/>
              </a:rPr>
              <a:t>0.02146564,</a:t>
            </a:r>
            <a:r>
              <a:rPr sz="400" spc="20"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0.03191656,</a:t>
            </a:r>
            <a:r>
              <a:rPr sz="400" spc="20" dirty="0">
                <a:solidFill>
                  <a:srgbClr val="FFFFFF"/>
                </a:solidFill>
                <a:latin typeface="SimSun-ExtB"/>
                <a:cs typeface="SimSun-ExtB"/>
              </a:rPr>
              <a:t> </a:t>
            </a:r>
            <a:r>
              <a:rPr sz="400" dirty="0">
                <a:solidFill>
                  <a:srgbClr val="FFFFFF"/>
                </a:solidFill>
                <a:latin typeface="SimSun-ExtB"/>
                <a:cs typeface="SimSun-ExtB"/>
              </a:rPr>
              <a:t>0.010158871, -</a:t>
            </a:r>
            <a:r>
              <a:rPr sz="400" spc="-10" dirty="0">
                <a:solidFill>
                  <a:srgbClr val="FFFFFF"/>
                </a:solidFill>
                <a:latin typeface="SimSun-ExtB"/>
                <a:cs typeface="SimSun-ExtB"/>
              </a:rPr>
              <a:t>0.035177156,</a:t>
            </a:r>
            <a:endParaRPr sz="400" dirty="0">
              <a:latin typeface="SimSun-ExtB"/>
              <a:cs typeface="SimSun-ExtB"/>
            </a:endParaRPr>
          </a:p>
          <a:p>
            <a:pPr marL="12700">
              <a:lnSpc>
                <a:spcPct val="100000"/>
              </a:lnSpc>
            </a:pPr>
            <a:r>
              <a:rPr sz="400" dirty="0">
                <a:solidFill>
                  <a:srgbClr val="FFFFFF"/>
                </a:solidFill>
                <a:latin typeface="SimSun-ExtB"/>
                <a:cs typeface="SimSun-ExtB"/>
              </a:rPr>
              <a:t>0.015569976,</a:t>
            </a:r>
            <a:r>
              <a:rPr sz="400" spc="45" dirty="0">
                <a:solidFill>
                  <a:srgbClr val="FFFFFF"/>
                </a:solidFill>
                <a:latin typeface="SimSun-ExtB"/>
                <a:cs typeface="SimSun-ExtB"/>
              </a:rPr>
              <a:t> </a:t>
            </a:r>
            <a:r>
              <a:rPr sz="400" dirty="0">
                <a:solidFill>
                  <a:srgbClr val="FFFFFF"/>
                </a:solidFill>
                <a:latin typeface="SimSun-ExtB"/>
                <a:cs typeface="SimSun-ExtB"/>
              </a:rPr>
              <a:t>0.022177313,</a:t>
            </a:r>
            <a:r>
              <a:rPr sz="400" spc="45" dirty="0">
                <a:solidFill>
                  <a:srgbClr val="FFFFFF"/>
                </a:solidFill>
                <a:latin typeface="SimSun-ExtB"/>
                <a:cs typeface="SimSun-ExtB"/>
              </a:rPr>
              <a:t> </a:t>
            </a:r>
            <a:r>
              <a:rPr sz="400" dirty="0">
                <a:solidFill>
                  <a:srgbClr val="FFFFFF"/>
                </a:solidFill>
                <a:latin typeface="SimSun-ExtB"/>
                <a:cs typeface="SimSun-ExtB"/>
              </a:rPr>
              <a:t>-0.00019244145,</a:t>
            </a:r>
            <a:r>
              <a:rPr sz="400" spc="45" dirty="0">
                <a:solidFill>
                  <a:srgbClr val="FFFFFF"/>
                </a:solidFill>
                <a:latin typeface="SimSun-ExtB"/>
                <a:cs typeface="SimSun-ExtB"/>
              </a:rPr>
              <a:t> </a:t>
            </a:r>
            <a:r>
              <a:rPr sz="400" dirty="0">
                <a:solidFill>
                  <a:srgbClr val="FFFFFF"/>
                </a:solidFill>
                <a:latin typeface="SimSun-ExtB"/>
                <a:cs typeface="SimSun-ExtB"/>
              </a:rPr>
              <a:t>-0.01269588,</a:t>
            </a:r>
            <a:r>
              <a:rPr sz="400" spc="50" dirty="0">
                <a:solidFill>
                  <a:srgbClr val="FFFFFF"/>
                </a:solidFill>
                <a:latin typeface="SimSun-ExtB"/>
                <a:cs typeface="SimSun-ExtB"/>
              </a:rPr>
              <a:t> </a:t>
            </a:r>
            <a:r>
              <a:rPr sz="400" dirty="0">
                <a:solidFill>
                  <a:srgbClr val="FFFFFF"/>
                </a:solidFill>
                <a:latin typeface="SimSun-ExtB"/>
                <a:cs typeface="SimSun-ExtB"/>
              </a:rPr>
              <a:t>-0.0076705883,</a:t>
            </a:r>
            <a:r>
              <a:rPr sz="400" spc="45" dirty="0">
                <a:solidFill>
                  <a:srgbClr val="FFFFFF"/>
                </a:solidFill>
                <a:latin typeface="SimSun-ExtB"/>
                <a:cs typeface="SimSun-ExtB"/>
              </a:rPr>
              <a:t> </a:t>
            </a:r>
            <a:r>
              <a:rPr sz="400" dirty="0">
                <a:solidFill>
                  <a:srgbClr val="FFFFFF"/>
                </a:solidFill>
                <a:latin typeface="SimSun-ExtB"/>
                <a:cs typeface="SimSun-ExtB"/>
              </a:rPr>
              <a:t>-0.03408329,</a:t>
            </a:r>
            <a:r>
              <a:rPr sz="400" spc="45" dirty="0">
                <a:solidFill>
                  <a:srgbClr val="FFFFFF"/>
                </a:solidFill>
                <a:latin typeface="SimSun-ExtB"/>
                <a:cs typeface="SimSun-ExtB"/>
              </a:rPr>
              <a:t> </a:t>
            </a:r>
            <a:r>
              <a:rPr sz="400" dirty="0">
                <a:solidFill>
                  <a:srgbClr val="FFFFFF"/>
                </a:solidFill>
                <a:latin typeface="SimSun-ExtB"/>
                <a:cs typeface="SimSun-ExtB"/>
              </a:rPr>
              <a:t>0.028946845,</a:t>
            </a:r>
            <a:r>
              <a:rPr sz="400" spc="50" dirty="0">
                <a:solidFill>
                  <a:srgbClr val="FFFFFF"/>
                </a:solidFill>
                <a:latin typeface="SimSun-ExtB"/>
                <a:cs typeface="SimSun-ExtB"/>
              </a:rPr>
              <a:t> </a:t>
            </a:r>
            <a:r>
              <a:rPr sz="400" dirty="0">
                <a:solidFill>
                  <a:srgbClr val="FFFFFF"/>
                </a:solidFill>
                <a:latin typeface="SimSun-ExtB"/>
                <a:cs typeface="SimSun-ExtB"/>
              </a:rPr>
              <a:t>-0.0077681956,</a:t>
            </a:r>
            <a:r>
              <a:rPr sz="400" spc="45" dirty="0">
                <a:solidFill>
                  <a:srgbClr val="FFFFFF"/>
                </a:solidFill>
                <a:latin typeface="SimSun-ExtB"/>
                <a:cs typeface="SimSun-ExtB"/>
              </a:rPr>
              <a:t> </a:t>
            </a:r>
            <a:r>
              <a:rPr sz="400" spc="-10" dirty="0">
                <a:solidFill>
                  <a:srgbClr val="FFFFFF"/>
                </a:solidFill>
                <a:latin typeface="SimSun-ExtB"/>
                <a:cs typeface="SimSun-ExtB"/>
              </a:rPr>
              <a:t>0.026031248,</a:t>
            </a:r>
            <a:endParaRPr sz="400" dirty="0">
              <a:latin typeface="SimSun-ExtB"/>
              <a:cs typeface="SimSun-ExtB"/>
            </a:endParaRPr>
          </a:p>
          <a:p>
            <a:pPr marL="12700">
              <a:lnSpc>
                <a:spcPct val="100000"/>
              </a:lnSpc>
            </a:pPr>
            <a:r>
              <a:rPr sz="400" dirty="0">
                <a:solidFill>
                  <a:srgbClr val="FFFFFF"/>
                </a:solidFill>
                <a:latin typeface="SimSun-ExtB"/>
                <a:cs typeface="SimSun-ExtB"/>
              </a:rPr>
              <a:t>0.022365062,</a:t>
            </a:r>
            <a:r>
              <a:rPr sz="400" spc="65" dirty="0">
                <a:solidFill>
                  <a:srgbClr val="FFFFFF"/>
                </a:solidFill>
                <a:latin typeface="SimSun-ExtB"/>
                <a:cs typeface="SimSun-ExtB"/>
              </a:rPr>
              <a:t> </a:t>
            </a:r>
            <a:r>
              <a:rPr sz="400" dirty="0">
                <a:solidFill>
                  <a:srgbClr val="FFFFFF"/>
                </a:solidFill>
                <a:latin typeface="SimSun-ExtB"/>
                <a:cs typeface="SimSun-ExtB"/>
              </a:rPr>
              <a:t>-0.005535245,</a:t>
            </a:r>
            <a:r>
              <a:rPr sz="400" spc="75" dirty="0">
                <a:solidFill>
                  <a:srgbClr val="FFFFFF"/>
                </a:solidFill>
                <a:latin typeface="SimSun-ExtB"/>
                <a:cs typeface="SimSun-ExtB"/>
              </a:rPr>
              <a:t> </a:t>
            </a:r>
            <a:r>
              <a:rPr sz="400" dirty="0">
                <a:solidFill>
                  <a:srgbClr val="FFFFFF"/>
                </a:solidFill>
                <a:latin typeface="SimSun-ExtB"/>
                <a:cs typeface="SimSun-ExtB"/>
              </a:rPr>
              <a:t>-0.007407689,</a:t>
            </a:r>
            <a:r>
              <a:rPr sz="400" spc="75" dirty="0">
                <a:solidFill>
                  <a:srgbClr val="FFFFFF"/>
                </a:solidFill>
                <a:latin typeface="SimSun-ExtB"/>
                <a:cs typeface="SimSun-ExtB"/>
              </a:rPr>
              <a:t> </a:t>
            </a:r>
            <a:r>
              <a:rPr sz="400" dirty="0">
                <a:solidFill>
                  <a:srgbClr val="FFFFFF"/>
                </a:solidFill>
                <a:latin typeface="SimSun-ExtB"/>
                <a:cs typeface="SimSun-ExtB"/>
              </a:rPr>
              <a:t>0.042693682,</a:t>
            </a:r>
            <a:r>
              <a:rPr sz="400" spc="80" dirty="0">
                <a:solidFill>
                  <a:srgbClr val="FFFFFF"/>
                </a:solidFill>
                <a:latin typeface="SimSun-ExtB"/>
                <a:cs typeface="SimSun-ExtB"/>
              </a:rPr>
              <a:t> </a:t>
            </a:r>
            <a:r>
              <a:rPr sz="400" dirty="0">
                <a:solidFill>
                  <a:srgbClr val="FFFFFF"/>
                </a:solidFill>
                <a:latin typeface="SimSun-ExtB"/>
                <a:cs typeface="SimSun-ExtB"/>
              </a:rPr>
              <a:t>-0.03488027,</a:t>
            </a:r>
            <a:r>
              <a:rPr sz="400" spc="75"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0.021181993,</a:t>
            </a:r>
            <a:r>
              <a:rPr sz="400" spc="75" dirty="0">
                <a:solidFill>
                  <a:srgbClr val="FFFFFF"/>
                </a:solidFill>
                <a:latin typeface="SimSun-ExtB"/>
                <a:cs typeface="SimSun-ExtB"/>
              </a:rPr>
              <a:t> </a:t>
            </a:r>
            <a:r>
              <a:rPr sz="400" dirty="0">
                <a:solidFill>
                  <a:srgbClr val="FFFFFF"/>
                </a:solidFill>
                <a:latin typeface="SimSun-ExtB"/>
                <a:cs typeface="SimSun-ExtB"/>
              </a:rPr>
              <a:t>0.01822872,</a:t>
            </a:r>
            <a:r>
              <a:rPr sz="400" spc="75" dirty="0">
                <a:solidFill>
                  <a:srgbClr val="FFFFFF"/>
                </a:solidFill>
                <a:latin typeface="SimSun-ExtB"/>
                <a:cs typeface="SimSun-ExtB"/>
              </a:rPr>
              <a:t> </a:t>
            </a:r>
            <a:r>
              <a:rPr sz="400" dirty="0">
                <a:solidFill>
                  <a:srgbClr val="FFFFFF"/>
                </a:solidFill>
                <a:latin typeface="SimSun-ExtB"/>
                <a:cs typeface="SimSun-ExtB"/>
              </a:rPr>
              <a:t>0.03374636,</a:t>
            </a:r>
            <a:r>
              <a:rPr sz="400" spc="80" dirty="0">
                <a:solidFill>
                  <a:srgbClr val="FFFFFF"/>
                </a:solidFill>
                <a:latin typeface="SimSun-ExtB"/>
                <a:cs typeface="SimSun-ExtB"/>
              </a:rPr>
              <a:t> </a:t>
            </a:r>
            <a:r>
              <a:rPr sz="400" spc="-10" dirty="0">
                <a:solidFill>
                  <a:srgbClr val="FFFFFF"/>
                </a:solidFill>
                <a:latin typeface="SimSun-ExtB"/>
                <a:cs typeface="SimSun-ExtB"/>
              </a:rPr>
              <a:t>0.016557163,</a:t>
            </a:r>
            <a:endParaRPr sz="400" dirty="0">
              <a:latin typeface="SimSun-ExtB"/>
              <a:cs typeface="SimSun-ExtB"/>
            </a:endParaRPr>
          </a:p>
          <a:p>
            <a:pPr marL="12700">
              <a:lnSpc>
                <a:spcPct val="100000"/>
              </a:lnSpc>
            </a:pPr>
            <a:r>
              <a:rPr sz="400" dirty="0">
                <a:solidFill>
                  <a:srgbClr val="FFFFFF"/>
                </a:solidFill>
                <a:latin typeface="SimSun-ExtB"/>
                <a:cs typeface="SimSun-ExtB"/>
              </a:rPr>
              <a:t>0.0030758402,</a:t>
            </a:r>
            <a:r>
              <a:rPr sz="400" spc="50"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0.017818214,</a:t>
            </a:r>
            <a:r>
              <a:rPr sz="400" spc="50" dirty="0">
                <a:solidFill>
                  <a:srgbClr val="FFFFFF"/>
                </a:solidFill>
                <a:latin typeface="SimSun-ExtB"/>
                <a:cs typeface="SimSun-ExtB"/>
              </a:rPr>
              <a:t> </a:t>
            </a:r>
            <a:r>
              <a:rPr sz="400" dirty="0">
                <a:solidFill>
                  <a:srgbClr val="FFFFFF"/>
                </a:solidFill>
                <a:latin typeface="SimSun-ExtB"/>
                <a:cs typeface="SimSun-ExtB"/>
              </a:rPr>
              <a:t>0.053782288,</a:t>
            </a:r>
            <a:r>
              <a:rPr sz="400" spc="50"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0.01137253,</a:t>
            </a:r>
            <a:r>
              <a:rPr sz="400" spc="50" dirty="0">
                <a:solidFill>
                  <a:srgbClr val="FFFFFF"/>
                </a:solidFill>
                <a:latin typeface="SimSun-ExtB"/>
                <a:cs typeface="SimSun-ExtB"/>
              </a:rPr>
              <a:t> </a:t>
            </a:r>
            <a:r>
              <a:rPr sz="400" dirty="0">
                <a:solidFill>
                  <a:srgbClr val="FFFFFF"/>
                </a:solidFill>
                <a:latin typeface="SimSun-ExtB"/>
                <a:cs typeface="SimSun-ExtB"/>
              </a:rPr>
              <a:t>0.0022793522,</a:t>
            </a:r>
            <a:r>
              <a:rPr sz="400" spc="50" dirty="0">
                <a:solidFill>
                  <a:srgbClr val="FFFFFF"/>
                </a:solidFill>
                <a:latin typeface="SimSun-ExtB"/>
                <a:cs typeface="SimSun-ExtB"/>
              </a:rPr>
              <a:t> </a:t>
            </a:r>
            <a:r>
              <a:rPr sz="400" dirty="0">
                <a:solidFill>
                  <a:srgbClr val="FFFFFF"/>
                </a:solidFill>
                <a:latin typeface="SimSun-ExtB"/>
                <a:cs typeface="SimSun-ExtB"/>
              </a:rPr>
              <a:t>0.017252814,</a:t>
            </a:r>
            <a:r>
              <a:rPr sz="400" spc="50" dirty="0">
                <a:solidFill>
                  <a:srgbClr val="FFFFFF"/>
                </a:solidFill>
                <a:latin typeface="SimSun-ExtB"/>
                <a:cs typeface="SimSun-ExtB"/>
              </a:rPr>
              <a:t> </a:t>
            </a:r>
            <a:r>
              <a:rPr sz="400" dirty="0">
                <a:solidFill>
                  <a:srgbClr val="FFFFFF"/>
                </a:solidFill>
                <a:latin typeface="SimSun-ExtB"/>
                <a:cs typeface="SimSun-ExtB"/>
              </a:rPr>
              <a:t>-0.006168062,</a:t>
            </a:r>
            <a:r>
              <a:rPr sz="400" spc="50" dirty="0">
                <a:solidFill>
                  <a:srgbClr val="FFFFFF"/>
                </a:solidFill>
                <a:latin typeface="SimSun-ExtB"/>
                <a:cs typeface="SimSun-ExtB"/>
              </a:rPr>
              <a:t> </a:t>
            </a:r>
            <a:r>
              <a:rPr sz="400" dirty="0">
                <a:solidFill>
                  <a:srgbClr val="FFFFFF"/>
                </a:solidFill>
                <a:latin typeface="SimSun-ExtB"/>
                <a:cs typeface="SimSun-ExtB"/>
              </a:rPr>
              <a:t>0.03787577,</a:t>
            </a:r>
            <a:r>
              <a:rPr sz="400" spc="50" dirty="0">
                <a:solidFill>
                  <a:srgbClr val="FFFFFF"/>
                </a:solidFill>
                <a:latin typeface="SimSun-ExtB"/>
                <a:cs typeface="SimSun-ExtB"/>
              </a:rPr>
              <a:t> </a:t>
            </a:r>
            <a:r>
              <a:rPr sz="400" spc="-10" dirty="0">
                <a:solidFill>
                  <a:srgbClr val="FFFFFF"/>
                </a:solidFill>
                <a:latin typeface="SimSun-ExtB"/>
                <a:cs typeface="SimSun-ExtB"/>
              </a:rPr>
              <a:t>0.016381413,</a:t>
            </a:r>
            <a:endParaRPr sz="400" dirty="0">
              <a:latin typeface="SimSun-ExtB"/>
              <a:cs typeface="SimSun-ExtB"/>
            </a:endParaRPr>
          </a:p>
          <a:p>
            <a:pPr marL="12700">
              <a:lnSpc>
                <a:spcPct val="100000"/>
              </a:lnSpc>
            </a:pPr>
            <a:r>
              <a:rPr sz="400" dirty="0">
                <a:solidFill>
                  <a:srgbClr val="FFFFFF"/>
                </a:solidFill>
                <a:latin typeface="SimSun-ExtB"/>
                <a:cs typeface="SimSun-ExtB"/>
              </a:rPr>
              <a:t>0.023566132,</a:t>
            </a:r>
            <a:r>
              <a:rPr sz="400" spc="50" dirty="0">
                <a:solidFill>
                  <a:srgbClr val="FFFFFF"/>
                </a:solidFill>
                <a:latin typeface="SimSun-ExtB"/>
                <a:cs typeface="SimSun-ExtB"/>
              </a:rPr>
              <a:t> </a:t>
            </a:r>
            <a:r>
              <a:rPr sz="400" dirty="0">
                <a:solidFill>
                  <a:srgbClr val="FFFFFF"/>
                </a:solidFill>
                <a:latin typeface="SimSun-ExtB"/>
                <a:cs typeface="SimSun-ExtB"/>
              </a:rPr>
              <a:t>0.03875546,</a:t>
            </a:r>
            <a:r>
              <a:rPr sz="400" spc="55" dirty="0">
                <a:solidFill>
                  <a:srgbClr val="FFFFFF"/>
                </a:solidFill>
                <a:latin typeface="SimSun-ExtB"/>
                <a:cs typeface="SimSun-ExtB"/>
              </a:rPr>
              <a:t> </a:t>
            </a:r>
            <a:r>
              <a:rPr sz="400" dirty="0">
                <a:solidFill>
                  <a:srgbClr val="FFFFFF"/>
                </a:solidFill>
                <a:latin typeface="SimSun-ExtB"/>
                <a:cs typeface="SimSun-ExtB"/>
              </a:rPr>
              <a:t>0.0016214938,</a:t>
            </a:r>
            <a:r>
              <a:rPr sz="400" spc="50" dirty="0">
                <a:solidFill>
                  <a:srgbClr val="FFFFFF"/>
                </a:solidFill>
                <a:latin typeface="SimSun-ExtB"/>
                <a:cs typeface="SimSun-ExtB"/>
              </a:rPr>
              <a:t> </a:t>
            </a:r>
            <a:r>
              <a:rPr sz="400" dirty="0">
                <a:solidFill>
                  <a:srgbClr val="FFFFFF"/>
                </a:solidFill>
                <a:latin typeface="SimSun-ExtB"/>
                <a:cs typeface="SimSun-ExtB"/>
              </a:rPr>
              <a:t>-0.012384743,</a:t>
            </a:r>
            <a:r>
              <a:rPr sz="400" spc="55" dirty="0">
                <a:solidFill>
                  <a:srgbClr val="FFFFFF"/>
                </a:solidFill>
                <a:latin typeface="SimSun-ExtB"/>
                <a:cs typeface="SimSun-ExtB"/>
              </a:rPr>
              <a:t> </a:t>
            </a:r>
            <a:r>
              <a:rPr sz="400" dirty="0">
                <a:solidFill>
                  <a:srgbClr val="FFFFFF"/>
                </a:solidFill>
                <a:latin typeface="SimSun-ExtB"/>
                <a:cs typeface="SimSun-ExtB"/>
              </a:rPr>
              <a:t>-</a:t>
            </a:r>
            <a:r>
              <a:rPr sz="400" spc="-30" dirty="0">
                <a:solidFill>
                  <a:srgbClr val="FFFFFF"/>
                </a:solidFill>
                <a:latin typeface="SimSun-ExtB"/>
                <a:cs typeface="SimSun-ExtB"/>
              </a:rPr>
              <a:t>0.01181817,</a:t>
            </a:r>
            <a:r>
              <a:rPr sz="400" spc="50" dirty="0">
                <a:solidFill>
                  <a:srgbClr val="FFFFFF"/>
                </a:solidFill>
                <a:latin typeface="SimSun-ExtB"/>
                <a:cs typeface="SimSun-ExtB"/>
              </a:rPr>
              <a:t> </a:t>
            </a:r>
            <a:r>
              <a:rPr sz="400" dirty="0">
                <a:solidFill>
                  <a:srgbClr val="FFFFFF"/>
                </a:solidFill>
                <a:latin typeface="SimSun-ExtB"/>
                <a:cs typeface="SimSun-ExtB"/>
              </a:rPr>
              <a:t>-0.03858273,</a:t>
            </a:r>
            <a:r>
              <a:rPr sz="400" spc="55" dirty="0">
                <a:solidFill>
                  <a:srgbClr val="FFFFFF"/>
                </a:solidFill>
                <a:latin typeface="SimSun-ExtB"/>
                <a:cs typeface="SimSun-ExtB"/>
              </a:rPr>
              <a:t> </a:t>
            </a:r>
            <a:r>
              <a:rPr sz="400" dirty="0">
                <a:solidFill>
                  <a:srgbClr val="FFFFFF"/>
                </a:solidFill>
                <a:latin typeface="SimSun-ExtB"/>
                <a:cs typeface="SimSun-ExtB"/>
              </a:rPr>
              <a:t>0.00983353,</a:t>
            </a:r>
            <a:r>
              <a:rPr sz="400" spc="50" dirty="0">
                <a:solidFill>
                  <a:srgbClr val="FFFFFF"/>
                </a:solidFill>
                <a:latin typeface="SimSun-ExtB"/>
                <a:cs typeface="SimSun-ExtB"/>
              </a:rPr>
              <a:t> </a:t>
            </a:r>
            <a:r>
              <a:rPr sz="400" dirty="0">
                <a:solidFill>
                  <a:srgbClr val="FFFFFF"/>
                </a:solidFill>
                <a:latin typeface="SimSun-ExtB"/>
                <a:cs typeface="SimSun-ExtB"/>
              </a:rPr>
              <a:t>0.008148084,</a:t>
            </a:r>
            <a:r>
              <a:rPr sz="400" spc="55" dirty="0">
                <a:solidFill>
                  <a:srgbClr val="FFFFFF"/>
                </a:solidFill>
                <a:latin typeface="SimSun-ExtB"/>
                <a:cs typeface="SimSun-ExtB"/>
              </a:rPr>
              <a:t> </a:t>
            </a:r>
            <a:r>
              <a:rPr sz="400" spc="-10" dirty="0">
                <a:solidFill>
                  <a:srgbClr val="FFFFFF"/>
                </a:solidFill>
                <a:latin typeface="SimSun-ExtB"/>
                <a:cs typeface="SimSun-ExtB"/>
              </a:rPr>
              <a:t>0.011728563,</a:t>
            </a:r>
            <a:endParaRPr sz="400" dirty="0">
              <a:latin typeface="SimSun-ExtB"/>
              <a:cs typeface="SimSun-ExtB"/>
            </a:endParaRPr>
          </a:p>
          <a:p>
            <a:pPr marL="12700">
              <a:lnSpc>
                <a:spcPct val="100000"/>
              </a:lnSpc>
            </a:pPr>
            <a:r>
              <a:rPr sz="400" dirty="0">
                <a:solidFill>
                  <a:srgbClr val="FFFFFF"/>
                </a:solidFill>
                <a:latin typeface="SimSun-ExtB"/>
                <a:cs typeface="SimSun-ExtB"/>
              </a:rPr>
              <a:t>0.033389136,</a:t>
            </a:r>
            <a:r>
              <a:rPr sz="400" spc="50" dirty="0">
                <a:solidFill>
                  <a:srgbClr val="FFFFFF"/>
                </a:solidFill>
                <a:latin typeface="SimSun-ExtB"/>
                <a:cs typeface="SimSun-ExtB"/>
              </a:rPr>
              <a:t> </a:t>
            </a:r>
            <a:r>
              <a:rPr sz="400" dirty="0">
                <a:solidFill>
                  <a:srgbClr val="FFFFFF"/>
                </a:solidFill>
                <a:latin typeface="SimSun-ExtB"/>
                <a:cs typeface="SimSun-ExtB"/>
              </a:rPr>
              <a:t>0.068049595,</a:t>
            </a:r>
            <a:r>
              <a:rPr sz="400" spc="50" dirty="0">
                <a:solidFill>
                  <a:srgbClr val="FFFFFF"/>
                </a:solidFill>
                <a:latin typeface="SimSun-ExtB"/>
                <a:cs typeface="SimSun-ExtB"/>
              </a:rPr>
              <a:t> </a:t>
            </a:r>
            <a:r>
              <a:rPr sz="400" dirty="0">
                <a:solidFill>
                  <a:srgbClr val="FFFFFF"/>
                </a:solidFill>
                <a:latin typeface="SimSun-ExtB"/>
                <a:cs typeface="SimSun-ExtB"/>
              </a:rPr>
              <a:t>0.019063765,</a:t>
            </a:r>
            <a:r>
              <a:rPr sz="400" spc="50" dirty="0">
                <a:solidFill>
                  <a:srgbClr val="FFFFFF"/>
                </a:solidFill>
                <a:latin typeface="SimSun-ExtB"/>
                <a:cs typeface="SimSun-ExtB"/>
              </a:rPr>
              <a:t> </a:t>
            </a:r>
            <a:r>
              <a:rPr sz="400" dirty="0">
                <a:solidFill>
                  <a:srgbClr val="FFFFFF"/>
                </a:solidFill>
                <a:latin typeface="SimSun-ExtB"/>
                <a:cs typeface="SimSun-ExtB"/>
              </a:rPr>
              <a:t>-0.022415362,</a:t>
            </a:r>
            <a:r>
              <a:rPr sz="400" spc="55" dirty="0">
                <a:solidFill>
                  <a:srgbClr val="FFFFFF"/>
                </a:solidFill>
                <a:latin typeface="SimSun-ExtB"/>
                <a:cs typeface="SimSun-ExtB"/>
              </a:rPr>
              <a:t> </a:t>
            </a:r>
            <a:r>
              <a:rPr sz="400" spc="-10" dirty="0">
                <a:solidFill>
                  <a:srgbClr val="FFFFFF"/>
                </a:solidFill>
                <a:latin typeface="SimSun-ExtB"/>
                <a:cs typeface="SimSun-ExtB"/>
              </a:rPr>
              <a:t>0.03111486,</a:t>
            </a:r>
            <a:r>
              <a:rPr sz="400" spc="50" dirty="0">
                <a:solidFill>
                  <a:srgbClr val="FFFFFF"/>
                </a:solidFill>
                <a:latin typeface="SimSun-ExtB"/>
                <a:cs typeface="SimSun-ExtB"/>
              </a:rPr>
              <a:t> </a:t>
            </a:r>
            <a:r>
              <a:rPr sz="400" dirty="0">
                <a:solidFill>
                  <a:srgbClr val="FFFFFF"/>
                </a:solidFill>
                <a:latin typeface="SimSun-ExtB"/>
                <a:cs typeface="SimSun-ExtB"/>
              </a:rPr>
              <a:t>-0.035040855,</a:t>
            </a:r>
            <a:r>
              <a:rPr sz="400" spc="50" dirty="0">
                <a:solidFill>
                  <a:srgbClr val="FFFFFF"/>
                </a:solidFill>
                <a:latin typeface="SimSun-ExtB"/>
                <a:cs typeface="SimSun-ExtB"/>
              </a:rPr>
              <a:t> </a:t>
            </a:r>
            <a:r>
              <a:rPr sz="400" dirty="0">
                <a:solidFill>
                  <a:srgbClr val="FFFFFF"/>
                </a:solidFill>
                <a:latin typeface="SimSun-ExtB"/>
                <a:cs typeface="SimSun-ExtB"/>
              </a:rPr>
              <a:t>0.015756786,</a:t>
            </a:r>
            <a:r>
              <a:rPr sz="400" spc="50" dirty="0">
                <a:solidFill>
                  <a:srgbClr val="FFFFFF"/>
                </a:solidFill>
                <a:latin typeface="SimSun-ExtB"/>
                <a:cs typeface="SimSun-ExtB"/>
              </a:rPr>
              <a:t> </a:t>
            </a:r>
            <a:r>
              <a:rPr sz="400" dirty="0">
                <a:solidFill>
                  <a:srgbClr val="FFFFFF"/>
                </a:solidFill>
                <a:latin typeface="SimSun-ExtB"/>
                <a:cs typeface="SimSun-ExtB"/>
              </a:rPr>
              <a:t>0.0086081745,</a:t>
            </a:r>
            <a:r>
              <a:rPr sz="400" spc="55" dirty="0">
                <a:solidFill>
                  <a:srgbClr val="FFFFFF"/>
                </a:solidFill>
                <a:latin typeface="SimSun-ExtB"/>
                <a:cs typeface="SimSun-ExtB"/>
              </a:rPr>
              <a:t> </a:t>
            </a:r>
            <a:r>
              <a:rPr sz="400" spc="-10" dirty="0">
                <a:solidFill>
                  <a:srgbClr val="FFFFFF"/>
                </a:solidFill>
                <a:latin typeface="SimSun-ExtB"/>
                <a:cs typeface="SimSun-ExtB"/>
              </a:rPr>
              <a:t>0.026335867,</a:t>
            </a:r>
            <a:endParaRPr sz="400" dirty="0">
              <a:latin typeface="SimSun-ExtB"/>
              <a:cs typeface="SimSun-ExtB"/>
            </a:endParaRPr>
          </a:p>
          <a:p>
            <a:pPr marL="12700">
              <a:lnSpc>
                <a:spcPct val="100000"/>
              </a:lnSpc>
            </a:pPr>
            <a:r>
              <a:rPr sz="400" spc="10" dirty="0">
                <a:solidFill>
                  <a:srgbClr val="FFFFFF"/>
                </a:solidFill>
                <a:latin typeface="SimSun-ExtB"/>
                <a:cs typeface="SimSun-ExtB"/>
              </a:rPr>
              <a:t>-</a:t>
            </a:r>
            <a:r>
              <a:rPr sz="400" dirty="0">
                <a:solidFill>
                  <a:srgbClr val="FFFFFF"/>
                </a:solidFill>
                <a:latin typeface="SimSun-ExtB"/>
                <a:cs typeface="SimSun-ExtB"/>
              </a:rPr>
              <a:t>0.0186453,</a:t>
            </a:r>
            <a:r>
              <a:rPr sz="400" spc="-25" dirty="0">
                <a:solidFill>
                  <a:srgbClr val="FFFFFF"/>
                </a:solidFill>
                <a:latin typeface="SimSun-ExtB"/>
                <a:cs typeface="SimSun-ExtB"/>
              </a:rPr>
              <a:t> </a:t>
            </a:r>
            <a:r>
              <a:rPr sz="400" dirty="0">
                <a:solidFill>
                  <a:srgbClr val="FFFFFF"/>
                </a:solidFill>
                <a:latin typeface="SimSun-ExtB"/>
                <a:cs typeface="SimSun-ExtB"/>
              </a:rPr>
              <a:t>0.021732338,</a:t>
            </a:r>
            <a:r>
              <a:rPr sz="400" spc="-20" dirty="0">
                <a:solidFill>
                  <a:srgbClr val="FFFFFF"/>
                </a:solidFill>
                <a:latin typeface="SimSun-ExtB"/>
                <a:cs typeface="SimSun-ExtB"/>
              </a:rPr>
              <a:t> </a:t>
            </a:r>
            <a:r>
              <a:rPr sz="400" dirty="0">
                <a:solidFill>
                  <a:srgbClr val="FFFFFF"/>
                </a:solidFill>
                <a:latin typeface="SimSun-ExtB"/>
                <a:cs typeface="SimSun-ExtB"/>
              </a:rPr>
              <a:t>0.042011566,</a:t>
            </a:r>
            <a:r>
              <a:rPr sz="400" spc="-20" dirty="0">
                <a:solidFill>
                  <a:srgbClr val="FFFFFF"/>
                </a:solidFill>
                <a:latin typeface="SimSun-ExtB"/>
                <a:cs typeface="SimSun-ExtB"/>
              </a:rPr>
              <a:t> </a:t>
            </a:r>
            <a:r>
              <a:rPr sz="400" spc="10" dirty="0">
                <a:solidFill>
                  <a:srgbClr val="FFFFFF"/>
                </a:solidFill>
                <a:latin typeface="SimSun-ExtB"/>
                <a:cs typeface="SimSun-ExtB"/>
              </a:rPr>
              <a:t>0.05732202,</a:t>
            </a:r>
            <a:r>
              <a:rPr sz="400" spc="-25" dirty="0">
                <a:solidFill>
                  <a:srgbClr val="FFFFFF"/>
                </a:solidFill>
                <a:latin typeface="SimSun-ExtB"/>
                <a:cs typeface="SimSun-ExtB"/>
              </a:rPr>
              <a:t> </a:t>
            </a:r>
            <a:r>
              <a:rPr sz="400" dirty="0">
                <a:solidFill>
                  <a:srgbClr val="FFFFFF"/>
                </a:solidFill>
                <a:latin typeface="SimSun-ExtB"/>
                <a:cs typeface="SimSun-ExtB"/>
              </a:rPr>
              <a:t>0.018153258,</a:t>
            </a:r>
            <a:r>
              <a:rPr sz="400" spc="-20" dirty="0">
                <a:solidFill>
                  <a:srgbClr val="FFFFFF"/>
                </a:solidFill>
                <a:latin typeface="SimSun-ExtB"/>
                <a:cs typeface="SimSun-ExtB"/>
              </a:rPr>
              <a:t> </a:t>
            </a:r>
            <a:r>
              <a:rPr sz="400" spc="10" dirty="0">
                <a:solidFill>
                  <a:srgbClr val="FFFFFF"/>
                </a:solidFill>
                <a:latin typeface="SimSun-ExtB"/>
                <a:cs typeface="SimSun-ExtB"/>
              </a:rPr>
              <a:t>-0.096882924,</a:t>
            </a:r>
            <a:r>
              <a:rPr sz="400" spc="-20" dirty="0">
                <a:solidFill>
                  <a:srgbClr val="FFFFFF"/>
                </a:solidFill>
                <a:latin typeface="SimSun-ExtB"/>
                <a:cs typeface="SimSun-ExtB"/>
              </a:rPr>
              <a:t> </a:t>
            </a:r>
            <a:r>
              <a:rPr sz="400" spc="10" dirty="0">
                <a:solidFill>
                  <a:srgbClr val="FFFFFF"/>
                </a:solidFill>
                <a:latin typeface="SimSun-ExtB"/>
                <a:cs typeface="SimSun-ExtB"/>
              </a:rPr>
              <a:t>0.0076769004,</a:t>
            </a:r>
            <a:r>
              <a:rPr sz="400" spc="-25" dirty="0">
                <a:solidFill>
                  <a:srgbClr val="FFFFFF"/>
                </a:solidFill>
                <a:latin typeface="SimSun-ExtB"/>
                <a:cs typeface="SimSun-ExtB"/>
              </a:rPr>
              <a:t> </a:t>
            </a:r>
            <a:r>
              <a:rPr sz="400" spc="10" dirty="0">
                <a:solidFill>
                  <a:srgbClr val="FFFFFF"/>
                </a:solidFill>
                <a:latin typeface="SimSun-ExtB"/>
                <a:cs typeface="SimSun-ExtB"/>
              </a:rPr>
              <a:t>-0.038757026,</a:t>
            </a:r>
            <a:r>
              <a:rPr sz="400" spc="-20" dirty="0">
                <a:solidFill>
                  <a:srgbClr val="FFFFFF"/>
                </a:solidFill>
                <a:latin typeface="SimSun-ExtB"/>
                <a:cs typeface="SimSun-ExtB"/>
              </a:rPr>
              <a:t> </a:t>
            </a:r>
            <a:r>
              <a:rPr sz="400" spc="10" dirty="0">
                <a:solidFill>
                  <a:srgbClr val="FFFFFF"/>
                </a:solidFill>
                <a:latin typeface="SimSun-ExtB"/>
                <a:cs typeface="SimSun-ExtB"/>
              </a:rPr>
              <a:t>-</a:t>
            </a:r>
            <a:r>
              <a:rPr sz="400" spc="-10" dirty="0">
                <a:solidFill>
                  <a:srgbClr val="FFFFFF"/>
                </a:solidFill>
                <a:latin typeface="SimSun-ExtB"/>
                <a:cs typeface="SimSun-ExtB"/>
              </a:rPr>
              <a:t>0.0012130248,</a:t>
            </a:r>
            <a:endParaRPr sz="400" dirty="0">
              <a:latin typeface="SimSun-ExtB"/>
              <a:cs typeface="SimSun-ExtB"/>
            </a:endParaRPr>
          </a:p>
          <a:p>
            <a:pPr marL="12700">
              <a:lnSpc>
                <a:spcPct val="100000"/>
              </a:lnSpc>
            </a:pPr>
            <a:r>
              <a:rPr sz="400" spc="10" dirty="0">
                <a:solidFill>
                  <a:srgbClr val="FFFFFF"/>
                </a:solidFill>
                <a:latin typeface="SimSun-ExtB"/>
                <a:cs typeface="SimSun-ExtB"/>
              </a:rPr>
              <a:t>-</a:t>
            </a:r>
            <a:r>
              <a:rPr sz="400" dirty="0">
                <a:solidFill>
                  <a:srgbClr val="FFFFFF"/>
                </a:solidFill>
                <a:latin typeface="SimSun-ExtB"/>
                <a:cs typeface="SimSun-ExtB"/>
              </a:rPr>
              <a:t>0.022193724,</a:t>
            </a:r>
            <a:r>
              <a:rPr sz="400" spc="-30" dirty="0">
                <a:solidFill>
                  <a:srgbClr val="FFFFFF"/>
                </a:solidFill>
                <a:latin typeface="SimSun-ExtB"/>
                <a:cs typeface="SimSun-ExtB"/>
              </a:rPr>
              <a:t> </a:t>
            </a:r>
            <a:r>
              <a:rPr sz="400" spc="10" dirty="0">
                <a:solidFill>
                  <a:srgbClr val="FFFFFF"/>
                </a:solidFill>
                <a:latin typeface="SimSun-ExtB"/>
                <a:cs typeface="SimSun-ExtB"/>
              </a:rPr>
              <a:t>0.025630588,</a:t>
            </a:r>
            <a:r>
              <a:rPr sz="400" spc="-30" dirty="0">
                <a:solidFill>
                  <a:srgbClr val="FFFFFF"/>
                </a:solidFill>
                <a:latin typeface="SimSun-ExtB"/>
                <a:cs typeface="SimSun-ExtB"/>
              </a:rPr>
              <a:t> </a:t>
            </a:r>
            <a:r>
              <a:rPr sz="400" spc="10" dirty="0">
                <a:solidFill>
                  <a:srgbClr val="FFFFFF"/>
                </a:solidFill>
                <a:latin typeface="SimSun-ExtB"/>
                <a:cs typeface="SimSun-ExtB"/>
              </a:rPr>
              <a:t>-0.0144685805,</a:t>
            </a:r>
            <a:r>
              <a:rPr sz="400" spc="-30" dirty="0">
                <a:solidFill>
                  <a:srgbClr val="FFFFFF"/>
                </a:solidFill>
                <a:latin typeface="SimSun-ExtB"/>
                <a:cs typeface="SimSun-ExtB"/>
              </a:rPr>
              <a:t> </a:t>
            </a:r>
            <a:r>
              <a:rPr sz="400" spc="10" dirty="0">
                <a:solidFill>
                  <a:srgbClr val="FFFFFF"/>
                </a:solidFill>
                <a:latin typeface="SimSun-ExtB"/>
                <a:cs typeface="SimSun-ExtB"/>
              </a:rPr>
              <a:t>-</a:t>
            </a:r>
            <a:r>
              <a:rPr sz="400" dirty="0">
                <a:solidFill>
                  <a:srgbClr val="FFFFFF"/>
                </a:solidFill>
                <a:latin typeface="SimSun-ExtB"/>
                <a:cs typeface="SimSun-ExtB"/>
              </a:rPr>
              <a:t>0.05468618,</a:t>
            </a:r>
            <a:r>
              <a:rPr sz="400" spc="-30" dirty="0">
                <a:solidFill>
                  <a:srgbClr val="FFFFFF"/>
                </a:solidFill>
                <a:latin typeface="SimSun-ExtB"/>
                <a:cs typeface="SimSun-ExtB"/>
              </a:rPr>
              <a:t> </a:t>
            </a:r>
            <a:r>
              <a:rPr sz="400" spc="10" dirty="0">
                <a:solidFill>
                  <a:srgbClr val="FFFFFF"/>
                </a:solidFill>
                <a:latin typeface="SimSun-ExtB"/>
                <a:cs typeface="SimSun-ExtB"/>
              </a:rPr>
              <a:t>-</a:t>
            </a:r>
            <a:r>
              <a:rPr sz="400" dirty="0">
                <a:solidFill>
                  <a:srgbClr val="FFFFFF"/>
                </a:solidFill>
                <a:latin typeface="SimSun-ExtB"/>
                <a:cs typeface="SimSun-ExtB"/>
              </a:rPr>
              <a:t>0.005081374,</a:t>
            </a:r>
            <a:r>
              <a:rPr sz="400" spc="-30" dirty="0">
                <a:solidFill>
                  <a:srgbClr val="FFFFFF"/>
                </a:solidFill>
                <a:latin typeface="SimSun-ExtB"/>
                <a:cs typeface="SimSun-ExtB"/>
              </a:rPr>
              <a:t> </a:t>
            </a:r>
            <a:r>
              <a:rPr sz="400" spc="10" dirty="0">
                <a:solidFill>
                  <a:srgbClr val="FFFFFF"/>
                </a:solidFill>
                <a:latin typeface="SimSun-ExtB"/>
                <a:cs typeface="SimSun-ExtB"/>
              </a:rPr>
              <a:t>0.0024184473,</a:t>
            </a:r>
            <a:r>
              <a:rPr sz="400" spc="-30" dirty="0">
                <a:solidFill>
                  <a:srgbClr val="FFFFFF"/>
                </a:solidFill>
                <a:latin typeface="SimSun-ExtB"/>
                <a:cs typeface="SimSun-ExtB"/>
              </a:rPr>
              <a:t> </a:t>
            </a:r>
            <a:r>
              <a:rPr sz="400" dirty="0">
                <a:solidFill>
                  <a:srgbClr val="FFFFFF"/>
                </a:solidFill>
                <a:latin typeface="SimSun-ExtB"/>
                <a:cs typeface="SimSun-ExtB"/>
              </a:rPr>
              <a:t>0.019550158,</a:t>
            </a:r>
            <a:r>
              <a:rPr sz="400" spc="-25" dirty="0">
                <a:solidFill>
                  <a:srgbClr val="FFFFFF"/>
                </a:solidFill>
                <a:latin typeface="SimSun-ExtB"/>
                <a:cs typeface="SimSun-ExtB"/>
              </a:rPr>
              <a:t> </a:t>
            </a:r>
            <a:r>
              <a:rPr sz="400" spc="10" dirty="0">
                <a:solidFill>
                  <a:srgbClr val="FFFFFF"/>
                </a:solidFill>
                <a:latin typeface="SimSun-ExtB"/>
                <a:cs typeface="SimSun-ExtB"/>
              </a:rPr>
              <a:t>-0.039095078,</a:t>
            </a:r>
            <a:r>
              <a:rPr sz="400" spc="-30" dirty="0">
                <a:solidFill>
                  <a:srgbClr val="FFFFFF"/>
                </a:solidFill>
                <a:latin typeface="SimSun-ExtB"/>
                <a:cs typeface="SimSun-ExtB"/>
              </a:rPr>
              <a:t> </a:t>
            </a:r>
            <a:r>
              <a:rPr sz="400" spc="10" dirty="0">
                <a:solidFill>
                  <a:srgbClr val="FFFFFF"/>
                </a:solidFill>
                <a:latin typeface="SimSun-ExtB"/>
                <a:cs typeface="SimSun-ExtB"/>
              </a:rPr>
              <a:t>-</a:t>
            </a:r>
            <a:r>
              <a:rPr sz="400" spc="-10" dirty="0">
                <a:solidFill>
                  <a:srgbClr val="FFFFFF"/>
                </a:solidFill>
                <a:latin typeface="SimSun-ExtB"/>
                <a:cs typeface="SimSun-ExtB"/>
              </a:rPr>
              <a:t>0.034954753,</a:t>
            </a:r>
            <a:endParaRPr sz="400" dirty="0">
              <a:latin typeface="SimSun-ExtB"/>
              <a:cs typeface="SimSun-ExtB"/>
            </a:endParaRPr>
          </a:p>
          <a:p>
            <a:pPr marL="12700">
              <a:lnSpc>
                <a:spcPct val="100000"/>
              </a:lnSpc>
            </a:pPr>
            <a:r>
              <a:rPr sz="400" dirty="0">
                <a:solidFill>
                  <a:srgbClr val="FFFFFF"/>
                </a:solidFill>
                <a:latin typeface="SimSun-ExtB"/>
                <a:cs typeface="SimSun-ExtB"/>
              </a:rPr>
              <a:t>0.02129486,</a:t>
            </a:r>
            <a:r>
              <a:rPr sz="400" spc="15" dirty="0">
                <a:solidFill>
                  <a:srgbClr val="FFFFFF"/>
                </a:solidFill>
                <a:latin typeface="SimSun-ExtB"/>
                <a:cs typeface="SimSun-ExtB"/>
              </a:rPr>
              <a:t> </a:t>
            </a:r>
            <a:r>
              <a:rPr sz="400" dirty="0">
                <a:solidFill>
                  <a:srgbClr val="FFFFFF"/>
                </a:solidFill>
                <a:latin typeface="SimSun-ExtB"/>
                <a:cs typeface="SimSun-ExtB"/>
              </a:rPr>
              <a:t>-0.008054845,</a:t>
            </a:r>
            <a:r>
              <a:rPr sz="400" spc="20" dirty="0">
                <a:solidFill>
                  <a:srgbClr val="FFFFFF"/>
                </a:solidFill>
                <a:latin typeface="SimSun-ExtB"/>
                <a:cs typeface="SimSun-ExtB"/>
              </a:rPr>
              <a:t> </a:t>
            </a:r>
            <a:r>
              <a:rPr sz="400" dirty="0">
                <a:solidFill>
                  <a:srgbClr val="FFFFFF"/>
                </a:solidFill>
                <a:latin typeface="SimSun-ExtB"/>
                <a:cs typeface="SimSun-ExtB"/>
              </a:rPr>
              <a:t>0.015931968,</a:t>
            </a:r>
            <a:r>
              <a:rPr sz="400" spc="20"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0.01775497,</a:t>
            </a:r>
            <a:r>
              <a:rPr sz="400" spc="20" dirty="0">
                <a:solidFill>
                  <a:srgbClr val="FFFFFF"/>
                </a:solidFill>
                <a:latin typeface="SimSun-ExtB"/>
                <a:cs typeface="SimSun-ExtB"/>
              </a:rPr>
              <a:t> </a:t>
            </a:r>
            <a:r>
              <a:rPr sz="400" dirty="0">
                <a:solidFill>
                  <a:srgbClr val="FFFFFF"/>
                </a:solidFill>
                <a:latin typeface="SimSun-ExtB"/>
                <a:cs typeface="SimSun-ExtB"/>
              </a:rPr>
              <a:t>0.015053771,</a:t>
            </a:r>
            <a:r>
              <a:rPr sz="400" spc="15"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0.011751022,</a:t>
            </a:r>
            <a:r>
              <a:rPr sz="400" spc="20" dirty="0">
                <a:solidFill>
                  <a:srgbClr val="FFFFFF"/>
                </a:solidFill>
                <a:latin typeface="SimSun-ExtB"/>
                <a:cs typeface="SimSun-ExtB"/>
              </a:rPr>
              <a:t> </a:t>
            </a:r>
            <a:r>
              <a:rPr sz="400" dirty="0">
                <a:solidFill>
                  <a:srgbClr val="FFFFFF"/>
                </a:solidFill>
                <a:latin typeface="SimSun-ExtB"/>
                <a:cs typeface="SimSun-ExtB"/>
              </a:rPr>
              <a:t>0.018136406,</a:t>
            </a:r>
            <a:r>
              <a:rPr sz="400" spc="20" dirty="0">
                <a:solidFill>
                  <a:srgbClr val="FFFFFF"/>
                </a:solidFill>
                <a:latin typeface="SimSun-ExtB"/>
                <a:cs typeface="SimSun-ExtB"/>
              </a:rPr>
              <a:t> </a:t>
            </a:r>
            <a:r>
              <a:rPr sz="400" dirty="0">
                <a:solidFill>
                  <a:srgbClr val="FFFFFF"/>
                </a:solidFill>
                <a:latin typeface="SimSun-ExtB"/>
                <a:cs typeface="SimSun-ExtB"/>
              </a:rPr>
              <a:t>-0.037537243,</a:t>
            </a:r>
            <a:r>
              <a:rPr sz="400" spc="20" dirty="0">
                <a:solidFill>
                  <a:srgbClr val="FFFFFF"/>
                </a:solidFill>
                <a:latin typeface="SimSun-ExtB"/>
                <a:cs typeface="SimSun-ExtB"/>
              </a:rPr>
              <a:t> </a:t>
            </a:r>
            <a:r>
              <a:rPr sz="400" spc="-10" dirty="0">
                <a:solidFill>
                  <a:srgbClr val="FFFFFF"/>
                </a:solidFill>
                <a:latin typeface="SimSun-ExtB"/>
                <a:cs typeface="SimSun-ExtB"/>
              </a:rPr>
              <a:t>0.0054286625,</a:t>
            </a:r>
            <a:endParaRPr sz="400" dirty="0">
              <a:latin typeface="SimSun-ExtB"/>
              <a:cs typeface="SimSun-ExtB"/>
            </a:endParaRPr>
          </a:p>
          <a:p>
            <a:pPr marL="12700">
              <a:lnSpc>
                <a:spcPct val="100000"/>
              </a:lnSpc>
            </a:pPr>
            <a:r>
              <a:rPr sz="400" dirty="0">
                <a:solidFill>
                  <a:srgbClr val="FFFFFF"/>
                </a:solidFill>
                <a:latin typeface="SimSun-ExtB"/>
                <a:cs typeface="SimSun-ExtB"/>
              </a:rPr>
              <a:t>0.017992508,</a:t>
            </a:r>
            <a:r>
              <a:rPr sz="400" spc="20" dirty="0">
                <a:solidFill>
                  <a:srgbClr val="FFFFFF"/>
                </a:solidFill>
                <a:latin typeface="SimSun-ExtB"/>
                <a:cs typeface="SimSun-ExtB"/>
              </a:rPr>
              <a:t> </a:t>
            </a:r>
            <a:r>
              <a:rPr sz="400" dirty="0">
                <a:solidFill>
                  <a:srgbClr val="FFFFFF"/>
                </a:solidFill>
                <a:latin typeface="SimSun-ExtB"/>
                <a:cs typeface="SimSun-ExtB"/>
              </a:rPr>
              <a:t>0.02409413,</a:t>
            </a:r>
            <a:r>
              <a:rPr sz="400" spc="20" dirty="0">
                <a:solidFill>
                  <a:srgbClr val="FFFFFF"/>
                </a:solidFill>
                <a:latin typeface="SimSun-ExtB"/>
                <a:cs typeface="SimSun-ExtB"/>
              </a:rPr>
              <a:t> </a:t>
            </a:r>
            <a:r>
              <a:rPr sz="400" dirty="0">
                <a:solidFill>
                  <a:srgbClr val="FFFFFF"/>
                </a:solidFill>
                <a:latin typeface="SimSun-ExtB"/>
                <a:cs typeface="SimSun-ExtB"/>
              </a:rPr>
              <a:t>-0.0103469575,</a:t>
            </a:r>
            <a:r>
              <a:rPr sz="400" spc="20" dirty="0">
                <a:solidFill>
                  <a:srgbClr val="FFFFFF"/>
                </a:solidFill>
                <a:latin typeface="SimSun-ExtB"/>
                <a:cs typeface="SimSun-ExtB"/>
              </a:rPr>
              <a:t> </a:t>
            </a:r>
            <a:r>
              <a:rPr sz="400" dirty="0">
                <a:solidFill>
                  <a:srgbClr val="FFFFFF"/>
                </a:solidFill>
                <a:latin typeface="SimSun-ExtB"/>
                <a:cs typeface="SimSun-ExtB"/>
              </a:rPr>
              <a:t>-0.008167907,</a:t>
            </a:r>
            <a:r>
              <a:rPr sz="400" spc="20" dirty="0">
                <a:solidFill>
                  <a:srgbClr val="FFFFFF"/>
                </a:solidFill>
                <a:latin typeface="SimSun-ExtB"/>
                <a:cs typeface="SimSun-ExtB"/>
              </a:rPr>
              <a:t> </a:t>
            </a:r>
            <a:r>
              <a:rPr sz="400" dirty="0">
                <a:solidFill>
                  <a:srgbClr val="FFFFFF"/>
                </a:solidFill>
                <a:latin typeface="SimSun-ExtB"/>
                <a:cs typeface="SimSun-ExtB"/>
              </a:rPr>
              <a:t>-0.046529993,</a:t>
            </a:r>
            <a:r>
              <a:rPr sz="400" spc="25" dirty="0">
                <a:solidFill>
                  <a:srgbClr val="FFFFFF"/>
                </a:solidFill>
                <a:latin typeface="SimSun-ExtB"/>
                <a:cs typeface="SimSun-ExtB"/>
              </a:rPr>
              <a:t> </a:t>
            </a:r>
            <a:r>
              <a:rPr sz="400" dirty="0">
                <a:solidFill>
                  <a:srgbClr val="FFFFFF"/>
                </a:solidFill>
                <a:latin typeface="SimSun-ExtB"/>
                <a:cs typeface="SimSun-ExtB"/>
              </a:rPr>
              <a:t>0.0081875725,</a:t>
            </a:r>
            <a:r>
              <a:rPr sz="400" spc="20" dirty="0">
                <a:solidFill>
                  <a:srgbClr val="FFFFFF"/>
                </a:solidFill>
                <a:latin typeface="SimSun-ExtB"/>
                <a:cs typeface="SimSun-ExtB"/>
              </a:rPr>
              <a:t> </a:t>
            </a:r>
            <a:r>
              <a:rPr sz="400" dirty="0">
                <a:solidFill>
                  <a:srgbClr val="FFFFFF"/>
                </a:solidFill>
                <a:latin typeface="SimSun-ExtB"/>
                <a:cs typeface="SimSun-ExtB"/>
              </a:rPr>
              <a:t>-0.0047017853,</a:t>
            </a:r>
            <a:r>
              <a:rPr sz="400" spc="20" dirty="0">
                <a:solidFill>
                  <a:srgbClr val="FFFFFF"/>
                </a:solidFill>
                <a:latin typeface="SimSun-ExtB"/>
                <a:cs typeface="SimSun-ExtB"/>
              </a:rPr>
              <a:t> </a:t>
            </a:r>
            <a:r>
              <a:rPr sz="400" dirty="0">
                <a:solidFill>
                  <a:srgbClr val="FFFFFF"/>
                </a:solidFill>
                <a:latin typeface="SimSun-ExtB"/>
                <a:cs typeface="SimSun-ExtB"/>
              </a:rPr>
              <a:t>-0.0221428,</a:t>
            </a:r>
            <a:r>
              <a:rPr sz="400" spc="20" dirty="0">
                <a:solidFill>
                  <a:srgbClr val="FFFFFF"/>
                </a:solidFill>
                <a:latin typeface="SimSun-ExtB"/>
                <a:cs typeface="SimSun-ExtB"/>
              </a:rPr>
              <a:t> </a:t>
            </a:r>
            <a:r>
              <a:rPr sz="400" spc="-10" dirty="0">
                <a:solidFill>
                  <a:srgbClr val="FFFFFF"/>
                </a:solidFill>
                <a:latin typeface="SimSun-ExtB"/>
                <a:cs typeface="SimSun-ExtB"/>
              </a:rPr>
              <a:t>0.0149085885,</a:t>
            </a:r>
            <a:endParaRPr sz="400" dirty="0">
              <a:latin typeface="SimSun-ExtB"/>
              <a:cs typeface="SimSun-ExtB"/>
            </a:endParaRPr>
          </a:p>
          <a:p>
            <a:pPr marL="12700">
              <a:lnSpc>
                <a:spcPct val="100000"/>
              </a:lnSpc>
            </a:pPr>
            <a:r>
              <a:rPr sz="400" dirty="0">
                <a:solidFill>
                  <a:srgbClr val="FFFFFF"/>
                </a:solidFill>
                <a:latin typeface="SimSun-ExtB"/>
                <a:cs typeface="SimSun-ExtB"/>
              </a:rPr>
              <a:t>0.029222572,</a:t>
            </a:r>
            <a:r>
              <a:rPr sz="400" spc="45" dirty="0">
                <a:solidFill>
                  <a:srgbClr val="FFFFFF"/>
                </a:solidFill>
                <a:latin typeface="SimSun-ExtB"/>
                <a:cs typeface="SimSun-ExtB"/>
              </a:rPr>
              <a:t> </a:t>
            </a:r>
            <a:r>
              <a:rPr sz="400" dirty="0">
                <a:solidFill>
                  <a:srgbClr val="FFFFFF"/>
                </a:solidFill>
                <a:latin typeface="SimSun-ExtB"/>
                <a:cs typeface="SimSun-ExtB"/>
              </a:rPr>
              <a:t>-0.015093489,</a:t>
            </a:r>
            <a:r>
              <a:rPr sz="400" spc="50" dirty="0">
                <a:solidFill>
                  <a:srgbClr val="FFFFFF"/>
                </a:solidFill>
                <a:latin typeface="SimSun-ExtB"/>
                <a:cs typeface="SimSun-ExtB"/>
              </a:rPr>
              <a:t> </a:t>
            </a:r>
            <a:r>
              <a:rPr sz="400" dirty="0">
                <a:solidFill>
                  <a:srgbClr val="FFFFFF"/>
                </a:solidFill>
                <a:latin typeface="SimSun-ExtB"/>
                <a:cs typeface="SimSun-ExtB"/>
              </a:rPr>
              <a:t>0.005506479,</a:t>
            </a:r>
            <a:r>
              <a:rPr sz="400" spc="45" dirty="0">
                <a:solidFill>
                  <a:srgbClr val="FFFFFF"/>
                </a:solidFill>
                <a:latin typeface="SimSun-ExtB"/>
                <a:cs typeface="SimSun-ExtB"/>
              </a:rPr>
              <a:t> </a:t>
            </a:r>
            <a:r>
              <a:rPr sz="400" dirty="0">
                <a:solidFill>
                  <a:srgbClr val="FFFFFF"/>
                </a:solidFill>
                <a:latin typeface="SimSun-ExtB"/>
                <a:cs typeface="SimSun-ExtB"/>
              </a:rPr>
              <a:t>-0.038961355,</a:t>
            </a:r>
            <a:r>
              <a:rPr sz="400" spc="50" dirty="0">
                <a:solidFill>
                  <a:srgbClr val="FFFFFF"/>
                </a:solidFill>
                <a:latin typeface="SimSun-ExtB"/>
                <a:cs typeface="SimSun-ExtB"/>
              </a:rPr>
              <a:t> </a:t>
            </a:r>
            <a:r>
              <a:rPr sz="400" dirty="0">
                <a:solidFill>
                  <a:srgbClr val="FFFFFF"/>
                </a:solidFill>
                <a:latin typeface="SimSun-ExtB"/>
                <a:cs typeface="SimSun-ExtB"/>
              </a:rPr>
              <a:t>0.0126315355,</a:t>
            </a:r>
            <a:r>
              <a:rPr sz="400" spc="45" dirty="0">
                <a:solidFill>
                  <a:srgbClr val="FFFFFF"/>
                </a:solidFill>
                <a:latin typeface="SimSun-ExtB"/>
                <a:cs typeface="SimSun-ExtB"/>
              </a:rPr>
              <a:t> </a:t>
            </a:r>
            <a:r>
              <a:rPr sz="400" spc="-10" dirty="0">
                <a:solidFill>
                  <a:srgbClr val="FFFFFF"/>
                </a:solidFill>
                <a:latin typeface="SimSun-ExtB"/>
                <a:cs typeface="SimSun-ExtB"/>
              </a:rPr>
              <a:t>0.015041915,</a:t>
            </a:r>
            <a:r>
              <a:rPr sz="400" spc="50" dirty="0">
                <a:solidFill>
                  <a:srgbClr val="FFFFFF"/>
                </a:solidFill>
                <a:latin typeface="SimSun-ExtB"/>
                <a:cs typeface="SimSun-ExtB"/>
              </a:rPr>
              <a:t> </a:t>
            </a:r>
            <a:r>
              <a:rPr sz="400" spc="-10" dirty="0">
                <a:solidFill>
                  <a:srgbClr val="FFFFFF"/>
                </a:solidFill>
                <a:latin typeface="SimSun-ExtB"/>
                <a:cs typeface="SimSun-ExtB"/>
              </a:rPr>
              <a:t>0.01981507,</a:t>
            </a:r>
            <a:r>
              <a:rPr sz="400" spc="45" dirty="0">
                <a:solidFill>
                  <a:srgbClr val="FFFFFF"/>
                </a:solidFill>
                <a:latin typeface="SimSun-ExtB"/>
                <a:cs typeface="SimSun-ExtB"/>
              </a:rPr>
              <a:t> </a:t>
            </a:r>
            <a:r>
              <a:rPr sz="400" dirty="0">
                <a:solidFill>
                  <a:srgbClr val="FFFFFF"/>
                </a:solidFill>
                <a:latin typeface="SimSun-ExtB"/>
                <a:cs typeface="SimSun-ExtB"/>
              </a:rPr>
              <a:t>0.0054873973,</a:t>
            </a:r>
            <a:r>
              <a:rPr sz="400" spc="50" dirty="0">
                <a:solidFill>
                  <a:srgbClr val="FFFFFF"/>
                </a:solidFill>
                <a:latin typeface="SimSun-ExtB"/>
                <a:cs typeface="SimSun-ExtB"/>
              </a:rPr>
              <a:t> </a:t>
            </a:r>
            <a:r>
              <a:rPr sz="400" spc="-10" dirty="0">
                <a:solidFill>
                  <a:srgbClr val="FFFFFF"/>
                </a:solidFill>
                <a:latin typeface="SimSun-ExtB"/>
                <a:cs typeface="SimSun-ExtB"/>
              </a:rPr>
              <a:t>0.026038013,</a:t>
            </a:r>
            <a:endParaRPr sz="400" dirty="0">
              <a:latin typeface="SimSun-ExtB"/>
              <a:cs typeface="SimSun-ExtB"/>
            </a:endParaRPr>
          </a:p>
          <a:p>
            <a:pPr marL="12700">
              <a:lnSpc>
                <a:spcPct val="100000"/>
              </a:lnSpc>
            </a:pPr>
            <a:r>
              <a:rPr sz="400" dirty="0">
                <a:solidFill>
                  <a:srgbClr val="FFFFFF"/>
                </a:solidFill>
                <a:latin typeface="SimSun-ExtB"/>
                <a:cs typeface="SimSun-ExtB"/>
              </a:rPr>
              <a:t>0.021696862,</a:t>
            </a:r>
            <a:r>
              <a:rPr sz="400" spc="30" dirty="0">
                <a:solidFill>
                  <a:srgbClr val="FFFFFF"/>
                </a:solidFill>
                <a:latin typeface="SimSun-ExtB"/>
                <a:cs typeface="SimSun-ExtB"/>
              </a:rPr>
              <a:t> </a:t>
            </a:r>
            <a:r>
              <a:rPr sz="400" dirty="0">
                <a:solidFill>
                  <a:srgbClr val="FFFFFF"/>
                </a:solidFill>
                <a:latin typeface="SimSun-ExtB"/>
                <a:cs typeface="SimSun-ExtB"/>
              </a:rPr>
              <a:t>0.04875958,</a:t>
            </a:r>
            <a:r>
              <a:rPr sz="400" spc="45" dirty="0">
                <a:solidFill>
                  <a:srgbClr val="FFFFFF"/>
                </a:solidFill>
                <a:latin typeface="SimSun-ExtB"/>
                <a:cs typeface="SimSun-ExtB"/>
              </a:rPr>
              <a:t> </a:t>
            </a:r>
            <a:r>
              <a:rPr sz="400" spc="-10" dirty="0">
                <a:solidFill>
                  <a:srgbClr val="FFFFFF"/>
                </a:solidFill>
                <a:latin typeface="SimSun-ExtB"/>
                <a:cs typeface="SimSun-ExtB"/>
              </a:rPr>
              <a:t>0.05132017,</a:t>
            </a:r>
            <a:r>
              <a:rPr sz="400" spc="40" dirty="0">
                <a:solidFill>
                  <a:srgbClr val="FFFFFF"/>
                </a:solidFill>
                <a:latin typeface="SimSun-ExtB"/>
                <a:cs typeface="SimSun-ExtB"/>
              </a:rPr>
              <a:t> </a:t>
            </a:r>
            <a:r>
              <a:rPr sz="400" dirty="0">
                <a:solidFill>
                  <a:srgbClr val="FFFFFF"/>
                </a:solidFill>
                <a:latin typeface="SimSun-ExtB"/>
                <a:cs typeface="SimSun-ExtB"/>
              </a:rPr>
              <a:t>0.009879257,</a:t>
            </a:r>
            <a:r>
              <a:rPr sz="400" spc="45" dirty="0">
                <a:solidFill>
                  <a:srgbClr val="FFFFFF"/>
                </a:solidFill>
                <a:latin typeface="SimSun-ExtB"/>
                <a:cs typeface="SimSun-ExtB"/>
              </a:rPr>
              <a:t> </a:t>
            </a:r>
            <a:r>
              <a:rPr sz="400" dirty="0">
                <a:solidFill>
                  <a:srgbClr val="FFFFFF"/>
                </a:solidFill>
                <a:latin typeface="SimSun-ExtB"/>
                <a:cs typeface="SimSun-ExtB"/>
              </a:rPr>
              <a:t>-0.027429454,</a:t>
            </a:r>
            <a:r>
              <a:rPr sz="400" spc="40" dirty="0">
                <a:solidFill>
                  <a:srgbClr val="FFFFFF"/>
                </a:solidFill>
                <a:latin typeface="SimSun-ExtB"/>
                <a:cs typeface="SimSun-ExtB"/>
              </a:rPr>
              <a:t> </a:t>
            </a:r>
            <a:r>
              <a:rPr sz="400" dirty="0">
                <a:solidFill>
                  <a:srgbClr val="FFFFFF"/>
                </a:solidFill>
                <a:latin typeface="SimSun-ExtB"/>
                <a:cs typeface="SimSun-ExtB"/>
              </a:rPr>
              <a:t>0.020978231,</a:t>
            </a:r>
            <a:r>
              <a:rPr sz="400" spc="45"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0.011259851,</a:t>
            </a:r>
            <a:r>
              <a:rPr sz="400" spc="40" dirty="0">
                <a:solidFill>
                  <a:srgbClr val="FFFFFF"/>
                </a:solidFill>
                <a:latin typeface="SimSun-ExtB"/>
                <a:cs typeface="SimSun-ExtB"/>
              </a:rPr>
              <a:t> </a:t>
            </a:r>
            <a:r>
              <a:rPr sz="400" dirty="0">
                <a:solidFill>
                  <a:srgbClr val="FFFFFF"/>
                </a:solidFill>
                <a:latin typeface="SimSun-ExtB"/>
                <a:cs typeface="SimSun-ExtB"/>
              </a:rPr>
              <a:t>-0.00946158,</a:t>
            </a:r>
            <a:r>
              <a:rPr sz="400" spc="45"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0.007088396,</a:t>
            </a:r>
            <a:endParaRPr sz="400" dirty="0">
              <a:latin typeface="SimSun-ExtB"/>
              <a:cs typeface="SimSun-ExtB"/>
            </a:endParaRPr>
          </a:p>
          <a:p>
            <a:pPr marL="12700">
              <a:lnSpc>
                <a:spcPct val="100000"/>
              </a:lnSpc>
            </a:pPr>
            <a:r>
              <a:rPr sz="400" dirty="0">
                <a:solidFill>
                  <a:srgbClr val="FFFFFF"/>
                </a:solidFill>
                <a:latin typeface="SimSun-ExtB"/>
                <a:cs typeface="SimSun-ExtB"/>
              </a:rPr>
              <a:t>0.0068063033,</a:t>
            </a:r>
            <a:r>
              <a:rPr sz="400" spc="65" dirty="0">
                <a:solidFill>
                  <a:srgbClr val="FFFFFF"/>
                </a:solidFill>
                <a:latin typeface="SimSun-ExtB"/>
                <a:cs typeface="SimSun-ExtB"/>
              </a:rPr>
              <a:t> </a:t>
            </a:r>
            <a:r>
              <a:rPr sz="400" dirty="0">
                <a:solidFill>
                  <a:srgbClr val="FFFFFF"/>
                </a:solidFill>
                <a:latin typeface="SimSun-ExtB"/>
                <a:cs typeface="SimSun-ExtB"/>
              </a:rPr>
              <a:t>-0.003665152,</a:t>
            </a:r>
            <a:r>
              <a:rPr sz="400" spc="80" dirty="0">
                <a:solidFill>
                  <a:srgbClr val="FFFFFF"/>
                </a:solidFill>
                <a:latin typeface="SimSun-ExtB"/>
                <a:cs typeface="SimSun-ExtB"/>
              </a:rPr>
              <a:t> </a:t>
            </a:r>
            <a:r>
              <a:rPr sz="400" dirty="0">
                <a:solidFill>
                  <a:srgbClr val="FFFFFF"/>
                </a:solidFill>
                <a:latin typeface="SimSun-ExtB"/>
                <a:cs typeface="SimSun-ExtB"/>
              </a:rPr>
              <a:t>-0.043090276,</a:t>
            </a:r>
            <a:r>
              <a:rPr sz="400" spc="80" dirty="0">
                <a:solidFill>
                  <a:srgbClr val="FFFFFF"/>
                </a:solidFill>
                <a:latin typeface="SimSun-ExtB"/>
                <a:cs typeface="SimSun-ExtB"/>
              </a:rPr>
              <a:t> </a:t>
            </a:r>
            <a:r>
              <a:rPr sz="400" dirty="0">
                <a:solidFill>
                  <a:srgbClr val="FFFFFF"/>
                </a:solidFill>
                <a:latin typeface="SimSun-ExtB"/>
                <a:cs typeface="SimSun-ExtB"/>
              </a:rPr>
              <a:t>-0.028269183,</a:t>
            </a:r>
            <a:r>
              <a:rPr sz="400" spc="80" dirty="0">
                <a:solidFill>
                  <a:srgbClr val="FFFFFF"/>
                </a:solidFill>
                <a:latin typeface="SimSun-ExtB"/>
                <a:cs typeface="SimSun-ExtB"/>
              </a:rPr>
              <a:t> </a:t>
            </a:r>
            <a:r>
              <a:rPr sz="400" dirty="0">
                <a:solidFill>
                  <a:srgbClr val="FFFFFF"/>
                </a:solidFill>
                <a:latin typeface="SimSun-ExtB"/>
                <a:cs typeface="SimSun-ExtB"/>
              </a:rPr>
              <a:t>0.032242734,</a:t>
            </a:r>
            <a:r>
              <a:rPr sz="400" spc="75" dirty="0">
                <a:solidFill>
                  <a:srgbClr val="FFFFFF"/>
                </a:solidFill>
                <a:latin typeface="SimSun-ExtB"/>
                <a:cs typeface="SimSun-ExtB"/>
              </a:rPr>
              <a:t> </a:t>
            </a:r>
            <a:r>
              <a:rPr sz="400" dirty="0">
                <a:solidFill>
                  <a:srgbClr val="FFFFFF"/>
                </a:solidFill>
                <a:latin typeface="SimSun-ExtB"/>
                <a:cs typeface="SimSun-ExtB"/>
              </a:rPr>
              <a:t>0.08976383,</a:t>
            </a:r>
            <a:r>
              <a:rPr sz="400" spc="80" dirty="0">
                <a:solidFill>
                  <a:srgbClr val="FFFFFF"/>
                </a:solidFill>
                <a:latin typeface="SimSun-ExtB"/>
                <a:cs typeface="SimSun-ExtB"/>
              </a:rPr>
              <a:t> </a:t>
            </a:r>
            <a:r>
              <a:rPr sz="400" dirty="0">
                <a:solidFill>
                  <a:srgbClr val="FFFFFF"/>
                </a:solidFill>
                <a:latin typeface="SimSun-ExtB"/>
                <a:cs typeface="SimSun-ExtB"/>
              </a:rPr>
              <a:t>-0.006097134,</a:t>
            </a:r>
            <a:r>
              <a:rPr sz="400" spc="80" dirty="0">
                <a:solidFill>
                  <a:srgbClr val="FFFFFF"/>
                </a:solidFill>
                <a:latin typeface="SimSun-ExtB"/>
                <a:cs typeface="SimSun-ExtB"/>
              </a:rPr>
              <a:t> </a:t>
            </a:r>
            <a:r>
              <a:rPr sz="400" dirty="0">
                <a:solidFill>
                  <a:srgbClr val="FFFFFF"/>
                </a:solidFill>
                <a:latin typeface="SimSun-ExtB"/>
                <a:cs typeface="SimSun-ExtB"/>
              </a:rPr>
              <a:t>0.016784793,</a:t>
            </a:r>
            <a:r>
              <a:rPr sz="400" spc="80" dirty="0">
                <a:solidFill>
                  <a:srgbClr val="FFFFFF"/>
                </a:solidFill>
                <a:latin typeface="SimSun-ExtB"/>
                <a:cs typeface="SimSun-ExtB"/>
              </a:rPr>
              <a:t> </a:t>
            </a:r>
            <a:r>
              <a:rPr sz="400" spc="-10" dirty="0">
                <a:solidFill>
                  <a:srgbClr val="FFFFFF"/>
                </a:solidFill>
                <a:latin typeface="SimSun-ExtB"/>
                <a:cs typeface="SimSun-ExtB"/>
              </a:rPr>
              <a:t>0.027979946,</a:t>
            </a:r>
            <a:endParaRPr sz="400" dirty="0">
              <a:latin typeface="SimSun-ExtB"/>
              <a:cs typeface="SimSun-ExtB"/>
            </a:endParaRPr>
          </a:p>
          <a:p>
            <a:pPr marL="12700">
              <a:lnSpc>
                <a:spcPct val="100000"/>
              </a:lnSpc>
            </a:pPr>
            <a:r>
              <a:rPr sz="400" spc="-10" dirty="0">
                <a:solidFill>
                  <a:srgbClr val="FFFFFF"/>
                </a:solidFill>
                <a:latin typeface="SimSun-ExtB"/>
                <a:cs typeface="SimSun-ExtB"/>
              </a:rPr>
              <a:t>0.05167012,</a:t>
            </a:r>
            <a:r>
              <a:rPr sz="400" spc="75" dirty="0">
                <a:solidFill>
                  <a:srgbClr val="FFFFFF"/>
                </a:solidFill>
                <a:latin typeface="SimSun-ExtB"/>
                <a:cs typeface="SimSun-ExtB"/>
              </a:rPr>
              <a:t> </a:t>
            </a:r>
            <a:r>
              <a:rPr sz="400" dirty="0">
                <a:solidFill>
                  <a:srgbClr val="FFFFFF"/>
                </a:solidFill>
                <a:latin typeface="SimSun-ExtB"/>
                <a:cs typeface="SimSun-ExtB"/>
              </a:rPr>
              <a:t>0.0072538247,</a:t>
            </a:r>
            <a:r>
              <a:rPr sz="400" spc="75" dirty="0">
                <a:solidFill>
                  <a:srgbClr val="FFFFFF"/>
                </a:solidFill>
                <a:latin typeface="SimSun-ExtB"/>
                <a:cs typeface="SimSun-ExtB"/>
              </a:rPr>
              <a:t> </a:t>
            </a:r>
            <a:r>
              <a:rPr sz="400" dirty="0">
                <a:solidFill>
                  <a:srgbClr val="FFFFFF"/>
                </a:solidFill>
                <a:latin typeface="SimSun-ExtB"/>
                <a:cs typeface="SimSun-ExtB"/>
              </a:rPr>
              <a:t>-0.018094702,</a:t>
            </a:r>
            <a:r>
              <a:rPr sz="400" spc="75" dirty="0">
                <a:solidFill>
                  <a:srgbClr val="FFFFFF"/>
                </a:solidFill>
                <a:latin typeface="SimSun-ExtB"/>
                <a:cs typeface="SimSun-ExtB"/>
              </a:rPr>
              <a:t> </a:t>
            </a:r>
            <a:r>
              <a:rPr sz="400" dirty="0">
                <a:solidFill>
                  <a:srgbClr val="FFFFFF"/>
                </a:solidFill>
                <a:latin typeface="SimSun-ExtB"/>
                <a:cs typeface="SimSun-ExtB"/>
              </a:rPr>
              <a:t>-0.059462022,</a:t>
            </a:r>
            <a:r>
              <a:rPr sz="400" spc="80" dirty="0">
                <a:solidFill>
                  <a:srgbClr val="FFFFFF"/>
                </a:solidFill>
                <a:latin typeface="SimSun-ExtB"/>
                <a:cs typeface="SimSun-ExtB"/>
              </a:rPr>
              <a:t> </a:t>
            </a:r>
            <a:r>
              <a:rPr sz="400" dirty="0">
                <a:solidFill>
                  <a:srgbClr val="FFFFFF"/>
                </a:solidFill>
                <a:latin typeface="SimSun-ExtB"/>
                <a:cs typeface="SimSun-ExtB"/>
              </a:rPr>
              <a:t>0.006947574,</a:t>
            </a:r>
            <a:r>
              <a:rPr sz="400" spc="75" dirty="0">
                <a:solidFill>
                  <a:srgbClr val="FFFFFF"/>
                </a:solidFill>
                <a:latin typeface="SimSun-ExtB"/>
                <a:cs typeface="SimSun-ExtB"/>
              </a:rPr>
              <a:t> </a:t>
            </a:r>
            <a:r>
              <a:rPr sz="400" dirty="0">
                <a:solidFill>
                  <a:srgbClr val="FFFFFF"/>
                </a:solidFill>
                <a:latin typeface="SimSun-ExtB"/>
                <a:cs typeface="SimSun-ExtB"/>
              </a:rPr>
              <a:t>0.030840682,</a:t>
            </a:r>
            <a:r>
              <a:rPr sz="400" spc="75" dirty="0">
                <a:solidFill>
                  <a:srgbClr val="FFFFFF"/>
                </a:solidFill>
                <a:latin typeface="SimSun-ExtB"/>
                <a:cs typeface="SimSun-ExtB"/>
              </a:rPr>
              <a:t> </a:t>
            </a:r>
            <a:r>
              <a:rPr sz="400" dirty="0">
                <a:solidFill>
                  <a:srgbClr val="FFFFFF"/>
                </a:solidFill>
                <a:latin typeface="SimSun-ExtB"/>
                <a:cs typeface="SimSun-ExtB"/>
              </a:rPr>
              <a:t>-0.037338357,</a:t>
            </a:r>
            <a:r>
              <a:rPr sz="400" spc="80" dirty="0">
                <a:solidFill>
                  <a:srgbClr val="FFFFFF"/>
                </a:solidFill>
                <a:latin typeface="SimSun-ExtB"/>
                <a:cs typeface="SimSun-ExtB"/>
              </a:rPr>
              <a:t> </a:t>
            </a:r>
            <a:r>
              <a:rPr sz="400" dirty="0">
                <a:solidFill>
                  <a:srgbClr val="FFFFFF"/>
                </a:solidFill>
                <a:latin typeface="SimSun-ExtB"/>
                <a:cs typeface="SimSun-ExtB"/>
              </a:rPr>
              <a:t>-0.03376837,</a:t>
            </a:r>
            <a:r>
              <a:rPr sz="400" spc="75" dirty="0">
                <a:solidFill>
                  <a:srgbClr val="FFFFFF"/>
                </a:solidFill>
                <a:latin typeface="SimSun-ExtB"/>
                <a:cs typeface="SimSun-ExtB"/>
              </a:rPr>
              <a:t> </a:t>
            </a:r>
            <a:r>
              <a:rPr sz="400" spc="-10" dirty="0">
                <a:solidFill>
                  <a:srgbClr val="FFFFFF"/>
                </a:solidFill>
                <a:latin typeface="SimSun-ExtB"/>
                <a:cs typeface="SimSun-ExtB"/>
              </a:rPr>
              <a:t>0.0076497807,</a:t>
            </a:r>
            <a:endParaRPr sz="400" dirty="0">
              <a:latin typeface="SimSun-ExtB"/>
              <a:cs typeface="SimSun-ExtB"/>
            </a:endParaRPr>
          </a:p>
          <a:p>
            <a:pPr marL="12700">
              <a:lnSpc>
                <a:spcPct val="100000"/>
              </a:lnSpc>
            </a:pPr>
            <a:r>
              <a:rPr sz="400" dirty="0">
                <a:solidFill>
                  <a:srgbClr val="FFFFFF"/>
                </a:solidFill>
                <a:latin typeface="SimSun-ExtB"/>
                <a:cs typeface="SimSun-ExtB"/>
              </a:rPr>
              <a:t>-0.006921966,</a:t>
            </a:r>
            <a:r>
              <a:rPr sz="400" spc="30" dirty="0">
                <a:solidFill>
                  <a:srgbClr val="FFFFFF"/>
                </a:solidFill>
                <a:latin typeface="SimSun-ExtB"/>
                <a:cs typeface="SimSun-ExtB"/>
              </a:rPr>
              <a:t> </a:t>
            </a:r>
            <a:r>
              <a:rPr sz="400" dirty="0">
                <a:solidFill>
                  <a:srgbClr val="FFFFFF"/>
                </a:solidFill>
                <a:latin typeface="SimSun-ExtB"/>
                <a:cs typeface="SimSun-ExtB"/>
              </a:rPr>
              <a:t>0.013545439,</a:t>
            </a:r>
            <a:r>
              <a:rPr sz="400" spc="30" dirty="0">
                <a:solidFill>
                  <a:srgbClr val="FFFFFF"/>
                </a:solidFill>
                <a:latin typeface="SimSun-ExtB"/>
                <a:cs typeface="SimSun-ExtB"/>
              </a:rPr>
              <a:t> </a:t>
            </a:r>
            <a:r>
              <a:rPr sz="400" dirty="0">
                <a:solidFill>
                  <a:srgbClr val="FFFFFF"/>
                </a:solidFill>
                <a:latin typeface="SimSun-ExtB"/>
                <a:cs typeface="SimSun-ExtB"/>
              </a:rPr>
              <a:t>-</a:t>
            </a:r>
            <a:r>
              <a:rPr sz="400" spc="-20" dirty="0">
                <a:solidFill>
                  <a:srgbClr val="FFFFFF"/>
                </a:solidFill>
                <a:latin typeface="SimSun-ExtB"/>
                <a:cs typeface="SimSun-ExtB"/>
              </a:rPr>
              <a:t>0.01011985,</a:t>
            </a:r>
            <a:r>
              <a:rPr sz="400" spc="35" dirty="0">
                <a:solidFill>
                  <a:srgbClr val="FFFFFF"/>
                </a:solidFill>
                <a:latin typeface="SimSun-ExtB"/>
                <a:cs typeface="SimSun-ExtB"/>
              </a:rPr>
              <a:t> </a:t>
            </a:r>
            <a:r>
              <a:rPr sz="400" dirty="0">
                <a:solidFill>
                  <a:srgbClr val="FFFFFF"/>
                </a:solidFill>
                <a:latin typeface="SimSun-ExtB"/>
                <a:cs typeface="SimSun-ExtB"/>
              </a:rPr>
              <a:t>0.020299012,</a:t>
            </a:r>
            <a:r>
              <a:rPr sz="400" spc="30" dirty="0">
                <a:solidFill>
                  <a:srgbClr val="FFFFFF"/>
                </a:solidFill>
                <a:latin typeface="SimSun-ExtB"/>
                <a:cs typeface="SimSun-ExtB"/>
              </a:rPr>
              <a:t> </a:t>
            </a:r>
            <a:r>
              <a:rPr sz="400" dirty="0">
                <a:solidFill>
                  <a:srgbClr val="FFFFFF"/>
                </a:solidFill>
                <a:latin typeface="SimSun-ExtB"/>
                <a:cs typeface="SimSun-ExtB"/>
              </a:rPr>
              <a:t>0.03541653,</a:t>
            </a:r>
            <a:r>
              <a:rPr sz="400" spc="35" dirty="0">
                <a:solidFill>
                  <a:srgbClr val="FFFFFF"/>
                </a:solidFill>
                <a:latin typeface="SimSun-ExtB"/>
                <a:cs typeface="SimSun-ExtB"/>
              </a:rPr>
              <a:t> </a:t>
            </a:r>
            <a:r>
              <a:rPr sz="400" dirty="0">
                <a:solidFill>
                  <a:srgbClr val="FFFFFF"/>
                </a:solidFill>
                <a:latin typeface="SimSun-ExtB"/>
                <a:cs typeface="SimSun-ExtB"/>
              </a:rPr>
              <a:t>-0.049154297,</a:t>
            </a:r>
            <a:r>
              <a:rPr sz="400" spc="30" dirty="0">
                <a:solidFill>
                  <a:srgbClr val="FFFFFF"/>
                </a:solidFill>
                <a:latin typeface="SimSun-ExtB"/>
                <a:cs typeface="SimSun-ExtB"/>
              </a:rPr>
              <a:t> </a:t>
            </a:r>
            <a:r>
              <a:rPr sz="400" dirty="0">
                <a:solidFill>
                  <a:srgbClr val="FFFFFF"/>
                </a:solidFill>
                <a:latin typeface="SimSun-ExtB"/>
                <a:cs typeface="SimSun-ExtB"/>
              </a:rPr>
              <a:t>0.032178838,</a:t>
            </a:r>
            <a:r>
              <a:rPr sz="400" spc="30" dirty="0">
                <a:solidFill>
                  <a:srgbClr val="FFFFFF"/>
                </a:solidFill>
                <a:latin typeface="SimSun-ExtB"/>
                <a:cs typeface="SimSun-ExtB"/>
              </a:rPr>
              <a:t> </a:t>
            </a:r>
            <a:r>
              <a:rPr sz="400" dirty="0">
                <a:solidFill>
                  <a:srgbClr val="FFFFFF"/>
                </a:solidFill>
                <a:latin typeface="SimSun-ExtB"/>
                <a:cs typeface="SimSun-ExtB"/>
              </a:rPr>
              <a:t>0.017189631,</a:t>
            </a:r>
            <a:r>
              <a:rPr sz="400" spc="35"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0.027203782,</a:t>
            </a:r>
            <a:endParaRPr sz="400" dirty="0">
              <a:latin typeface="SimSun-ExtB"/>
              <a:cs typeface="SimSun-ExtB"/>
            </a:endParaRPr>
          </a:p>
          <a:p>
            <a:pPr marL="12700">
              <a:lnSpc>
                <a:spcPct val="100000"/>
              </a:lnSpc>
            </a:pPr>
            <a:r>
              <a:rPr sz="400" dirty="0">
                <a:solidFill>
                  <a:srgbClr val="FFFFFF"/>
                </a:solidFill>
                <a:latin typeface="SimSun-ExtB"/>
                <a:cs typeface="SimSun-ExtB"/>
              </a:rPr>
              <a:t>0.034333546,</a:t>
            </a:r>
            <a:r>
              <a:rPr sz="400" spc="45" dirty="0">
                <a:solidFill>
                  <a:srgbClr val="FFFFFF"/>
                </a:solidFill>
                <a:latin typeface="SimSun-ExtB"/>
                <a:cs typeface="SimSun-ExtB"/>
              </a:rPr>
              <a:t> </a:t>
            </a:r>
            <a:r>
              <a:rPr sz="400" dirty="0">
                <a:solidFill>
                  <a:srgbClr val="FFFFFF"/>
                </a:solidFill>
                <a:latin typeface="SimSun-ExtB"/>
                <a:cs typeface="SimSun-ExtB"/>
              </a:rPr>
              <a:t>-0.019677581,</a:t>
            </a:r>
            <a:r>
              <a:rPr sz="400" spc="50" dirty="0">
                <a:solidFill>
                  <a:srgbClr val="FFFFFF"/>
                </a:solidFill>
                <a:latin typeface="SimSun-ExtB"/>
                <a:cs typeface="SimSun-ExtB"/>
              </a:rPr>
              <a:t> </a:t>
            </a:r>
            <a:r>
              <a:rPr sz="400" dirty="0">
                <a:solidFill>
                  <a:srgbClr val="FFFFFF"/>
                </a:solidFill>
                <a:latin typeface="SimSun-ExtB"/>
                <a:cs typeface="SimSun-ExtB"/>
              </a:rPr>
              <a:t>0.03460883,</a:t>
            </a:r>
            <a:r>
              <a:rPr sz="400" spc="50" dirty="0">
                <a:solidFill>
                  <a:srgbClr val="FFFFFF"/>
                </a:solidFill>
                <a:latin typeface="SimSun-ExtB"/>
                <a:cs typeface="SimSun-ExtB"/>
              </a:rPr>
              <a:t> </a:t>
            </a:r>
            <a:r>
              <a:rPr sz="400" dirty="0">
                <a:solidFill>
                  <a:srgbClr val="FFFFFF"/>
                </a:solidFill>
                <a:latin typeface="SimSun-ExtB"/>
                <a:cs typeface="SimSun-ExtB"/>
              </a:rPr>
              <a:t>0.008587687,</a:t>
            </a:r>
            <a:r>
              <a:rPr sz="400" spc="50"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0.010567913,</a:t>
            </a:r>
            <a:r>
              <a:rPr sz="400" spc="45" dirty="0">
                <a:solidFill>
                  <a:srgbClr val="FFFFFF"/>
                </a:solidFill>
                <a:latin typeface="SimSun-ExtB"/>
                <a:cs typeface="SimSun-ExtB"/>
              </a:rPr>
              <a:t> </a:t>
            </a:r>
            <a:r>
              <a:rPr sz="400" dirty="0">
                <a:solidFill>
                  <a:srgbClr val="FFFFFF"/>
                </a:solidFill>
                <a:latin typeface="SimSun-ExtB"/>
                <a:cs typeface="SimSun-ExtB"/>
              </a:rPr>
              <a:t>0.0049331724,</a:t>
            </a:r>
            <a:r>
              <a:rPr sz="400" spc="50" dirty="0">
                <a:solidFill>
                  <a:srgbClr val="FFFFFF"/>
                </a:solidFill>
                <a:latin typeface="SimSun-ExtB"/>
                <a:cs typeface="SimSun-ExtB"/>
              </a:rPr>
              <a:t> </a:t>
            </a:r>
            <a:r>
              <a:rPr sz="400" dirty="0">
                <a:solidFill>
                  <a:srgbClr val="FFFFFF"/>
                </a:solidFill>
                <a:latin typeface="SimSun-ExtB"/>
                <a:cs typeface="SimSun-ExtB"/>
              </a:rPr>
              <a:t>-0.010977614,</a:t>
            </a:r>
            <a:r>
              <a:rPr sz="400" spc="50" dirty="0">
                <a:solidFill>
                  <a:srgbClr val="FFFFFF"/>
                </a:solidFill>
                <a:latin typeface="SimSun-ExtB"/>
                <a:cs typeface="SimSun-ExtB"/>
              </a:rPr>
              <a:t> </a:t>
            </a:r>
            <a:r>
              <a:rPr sz="400" dirty="0">
                <a:solidFill>
                  <a:srgbClr val="FFFFFF"/>
                </a:solidFill>
                <a:latin typeface="SimSun-ExtB"/>
                <a:cs typeface="SimSun-ExtB"/>
              </a:rPr>
              <a:t>0.032173842,</a:t>
            </a:r>
            <a:r>
              <a:rPr sz="400" spc="50"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0.010490562,</a:t>
            </a:r>
            <a:endParaRPr sz="400" dirty="0">
              <a:latin typeface="SimSun-ExtB"/>
              <a:cs typeface="SimSun-ExtB"/>
            </a:endParaRPr>
          </a:p>
          <a:p>
            <a:pPr marL="12700">
              <a:lnSpc>
                <a:spcPct val="100000"/>
              </a:lnSpc>
            </a:pPr>
            <a:r>
              <a:rPr sz="400" dirty="0">
                <a:solidFill>
                  <a:srgbClr val="FFFFFF"/>
                </a:solidFill>
                <a:latin typeface="SimSun-ExtB"/>
                <a:cs typeface="SimSun-ExtB"/>
              </a:rPr>
              <a:t>0.0062567405,</a:t>
            </a:r>
            <a:r>
              <a:rPr sz="400" spc="45" dirty="0">
                <a:solidFill>
                  <a:srgbClr val="FFFFFF"/>
                </a:solidFill>
                <a:latin typeface="SimSun-ExtB"/>
                <a:cs typeface="SimSun-ExtB"/>
              </a:rPr>
              <a:t> </a:t>
            </a:r>
            <a:r>
              <a:rPr sz="400" dirty="0">
                <a:solidFill>
                  <a:srgbClr val="FFFFFF"/>
                </a:solidFill>
                <a:latin typeface="SimSun-ExtB"/>
                <a:cs typeface="SimSun-ExtB"/>
              </a:rPr>
              <a:t>-0.02630041,</a:t>
            </a:r>
            <a:r>
              <a:rPr sz="400" spc="45" dirty="0">
                <a:solidFill>
                  <a:srgbClr val="FFFFFF"/>
                </a:solidFill>
                <a:latin typeface="SimSun-ExtB"/>
                <a:cs typeface="SimSun-ExtB"/>
              </a:rPr>
              <a:t> </a:t>
            </a:r>
            <a:r>
              <a:rPr sz="400" dirty="0">
                <a:solidFill>
                  <a:srgbClr val="FFFFFF"/>
                </a:solidFill>
                <a:latin typeface="SimSun-ExtB"/>
                <a:cs typeface="SimSun-ExtB"/>
              </a:rPr>
              <a:t>-0.010030786,</a:t>
            </a:r>
            <a:r>
              <a:rPr sz="400" spc="45" dirty="0">
                <a:solidFill>
                  <a:srgbClr val="FFFFFF"/>
                </a:solidFill>
                <a:latin typeface="SimSun-ExtB"/>
                <a:cs typeface="SimSun-ExtB"/>
              </a:rPr>
              <a:t> </a:t>
            </a:r>
            <a:r>
              <a:rPr sz="400" dirty="0">
                <a:solidFill>
                  <a:srgbClr val="FFFFFF"/>
                </a:solidFill>
                <a:latin typeface="SimSun-ExtB"/>
                <a:cs typeface="SimSun-ExtB"/>
              </a:rPr>
              <a:t>0.024465112,</a:t>
            </a:r>
            <a:r>
              <a:rPr sz="400" spc="45" dirty="0">
                <a:solidFill>
                  <a:srgbClr val="FFFFFF"/>
                </a:solidFill>
                <a:latin typeface="SimSun-ExtB"/>
                <a:cs typeface="SimSun-ExtB"/>
              </a:rPr>
              <a:t> </a:t>
            </a:r>
            <a:r>
              <a:rPr sz="400" dirty="0">
                <a:solidFill>
                  <a:srgbClr val="FFFFFF"/>
                </a:solidFill>
                <a:latin typeface="SimSun-ExtB"/>
                <a:cs typeface="SimSun-ExtB"/>
              </a:rPr>
              <a:t>-0.018689964,</a:t>
            </a:r>
            <a:r>
              <a:rPr sz="400" spc="45" dirty="0">
                <a:solidFill>
                  <a:srgbClr val="FFFFFF"/>
                </a:solidFill>
                <a:latin typeface="SimSun-ExtB"/>
                <a:cs typeface="SimSun-ExtB"/>
              </a:rPr>
              <a:t> </a:t>
            </a:r>
            <a:r>
              <a:rPr sz="400" dirty="0">
                <a:solidFill>
                  <a:srgbClr val="FFFFFF"/>
                </a:solidFill>
                <a:latin typeface="SimSun-ExtB"/>
                <a:cs typeface="SimSun-ExtB"/>
              </a:rPr>
              <a:t>-0.0032358554,</a:t>
            </a:r>
            <a:r>
              <a:rPr sz="400" spc="50"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0.01137554,</a:t>
            </a:r>
            <a:r>
              <a:rPr sz="400" spc="45" dirty="0">
                <a:solidFill>
                  <a:srgbClr val="FFFFFF"/>
                </a:solidFill>
                <a:latin typeface="SimSun-ExtB"/>
                <a:cs typeface="SimSun-ExtB"/>
              </a:rPr>
              <a:t> </a:t>
            </a:r>
            <a:r>
              <a:rPr sz="400" dirty="0">
                <a:solidFill>
                  <a:srgbClr val="FFFFFF"/>
                </a:solidFill>
                <a:latin typeface="SimSun-ExtB"/>
                <a:cs typeface="SimSun-ExtB"/>
              </a:rPr>
              <a:t>-0.014774529,</a:t>
            </a:r>
            <a:r>
              <a:rPr sz="400" spc="45" dirty="0">
                <a:solidFill>
                  <a:srgbClr val="FFFFFF"/>
                </a:solidFill>
                <a:latin typeface="SimSun-ExtB"/>
                <a:cs typeface="SimSun-ExtB"/>
              </a:rPr>
              <a:t> </a:t>
            </a:r>
            <a:r>
              <a:rPr sz="400" spc="-10" dirty="0">
                <a:solidFill>
                  <a:srgbClr val="FFFFFF"/>
                </a:solidFill>
                <a:latin typeface="SimSun-ExtB"/>
                <a:cs typeface="SimSun-ExtB"/>
              </a:rPr>
              <a:t>0.0024110451,</a:t>
            </a:r>
            <a:endParaRPr sz="400" dirty="0">
              <a:latin typeface="SimSun-ExtB"/>
              <a:cs typeface="SimSun-ExtB"/>
            </a:endParaRPr>
          </a:p>
          <a:p>
            <a:pPr marL="12700">
              <a:lnSpc>
                <a:spcPct val="100000"/>
              </a:lnSpc>
            </a:pPr>
            <a:r>
              <a:rPr sz="400" dirty="0">
                <a:solidFill>
                  <a:srgbClr val="FFFFFF"/>
                </a:solidFill>
                <a:latin typeface="SimSun-ExtB"/>
                <a:cs typeface="SimSun-ExtB"/>
              </a:rPr>
              <a:t>0.013444767,</a:t>
            </a:r>
            <a:r>
              <a:rPr sz="400" spc="45" dirty="0">
                <a:solidFill>
                  <a:srgbClr val="FFFFFF"/>
                </a:solidFill>
                <a:latin typeface="SimSun-ExtB"/>
                <a:cs typeface="SimSun-ExtB"/>
              </a:rPr>
              <a:t> </a:t>
            </a:r>
            <a:r>
              <a:rPr sz="400" dirty="0">
                <a:solidFill>
                  <a:srgbClr val="FFFFFF"/>
                </a:solidFill>
                <a:latin typeface="SimSun-ExtB"/>
                <a:cs typeface="SimSun-ExtB"/>
              </a:rPr>
              <a:t>-0.049109865,</a:t>
            </a:r>
            <a:r>
              <a:rPr sz="400" spc="60" dirty="0">
                <a:solidFill>
                  <a:srgbClr val="FFFFFF"/>
                </a:solidFill>
                <a:latin typeface="SimSun-ExtB"/>
                <a:cs typeface="SimSun-ExtB"/>
              </a:rPr>
              <a:t> </a:t>
            </a:r>
            <a:r>
              <a:rPr sz="400" dirty="0">
                <a:solidFill>
                  <a:srgbClr val="FFFFFF"/>
                </a:solidFill>
                <a:latin typeface="SimSun-ExtB"/>
                <a:cs typeface="SimSun-ExtB"/>
              </a:rPr>
              <a:t>-0.05647735,</a:t>
            </a:r>
            <a:r>
              <a:rPr sz="400" spc="55" dirty="0">
                <a:solidFill>
                  <a:srgbClr val="FFFFFF"/>
                </a:solidFill>
                <a:latin typeface="SimSun-ExtB"/>
                <a:cs typeface="SimSun-ExtB"/>
              </a:rPr>
              <a:t> </a:t>
            </a:r>
            <a:r>
              <a:rPr sz="400" dirty="0">
                <a:solidFill>
                  <a:srgbClr val="FFFFFF"/>
                </a:solidFill>
                <a:latin typeface="SimSun-ExtB"/>
                <a:cs typeface="SimSun-ExtB"/>
              </a:rPr>
              <a:t>0.0074918284,</a:t>
            </a:r>
            <a:r>
              <a:rPr sz="400" spc="60"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0.04976161,</a:t>
            </a:r>
            <a:r>
              <a:rPr sz="400" spc="55"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0.014776791,</a:t>
            </a:r>
            <a:r>
              <a:rPr sz="400" spc="60" dirty="0">
                <a:solidFill>
                  <a:srgbClr val="FFFFFF"/>
                </a:solidFill>
                <a:latin typeface="SimSun-ExtB"/>
                <a:cs typeface="SimSun-ExtB"/>
              </a:rPr>
              <a:t> </a:t>
            </a:r>
            <a:r>
              <a:rPr sz="400" dirty="0">
                <a:solidFill>
                  <a:srgbClr val="FFFFFF"/>
                </a:solidFill>
                <a:latin typeface="SimSun-ExtB"/>
                <a:cs typeface="SimSun-ExtB"/>
              </a:rPr>
              <a:t>-0.02945836,</a:t>
            </a:r>
            <a:r>
              <a:rPr sz="400" spc="55" dirty="0">
                <a:solidFill>
                  <a:srgbClr val="FFFFFF"/>
                </a:solidFill>
                <a:latin typeface="SimSun-ExtB"/>
                <a:cs typeface="SimSun-ExtB"/>
              </a:rPr>
              <a:t> </a:t>
            </a:r>
            <a:r>
              <a:rPr sz="400" dirty="0">
                <a:solidFill>
                  <a:srgbClr val="FFFFFF"/>
                </a:solidFill>
                <a:latin typeface="SimSun-ExtB"/>
                <a:cs typeface="SimSun-ExtB"/>
              </a:rPr>
              <a:t>-0.004906494,</a:t>
            </a:r>
            <a:r>
              <a:rPr sz="400" spc="60"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0.05969401,</a:t>
            </a:r>
            <a:endParaRPr sz="400" dirty="0">
              <a:latin typeface="SimSun-ExtB"/>
              <a:cs typeface="SimSun-ExtB"/>
            </a:endParaRPr>
          </a:p>
          <a:p>
            <a:pPr marL="12700">
              <a:lnSpc>
                <a:spcPct val="100000"/>
              </a:lnSpc>
            </a:pPr>
            <a:r>
              <a:rPr sz="400" spc="-10" dirty="0">
                <a:solidFill>
                  <a:srgbClr val="FFFFFF"/>
                </a:solidFill>
                <a:latin typeface="SimSun-ExtB"/>
                <a:cs typeface="SimSun-ExtB"/>
              </a:rPr>
              <a:t>0.013291241,</a:t>
            </a:r>
            <a:r>
              <a:rPr sz="400" spc="60" dirty="0">
                <a:solidFill>
                  <a:srgbClr val="FFFFFF"/>
                </a:solidFill>
                <a:latin typeface="SimSun-ExtB"/>
                <a:cs typeface="SimSun-ExtB"/>
              </a:rPr>
              <a:t> </a:t>
            </a:r>
            <a:r>
              <a:rPr sz="400" dirty="0">
                <a:solidFill>
                  <a:srgbClr val="FFFFFF"/>
                </a:solidFill>
                <a:latin typeface="SimSun-ExtB"/>
                <a:cs typeface="SimSun-ExtB"/>
              </a:rPr>
              <a:t>-0.018496571,</a:t>
            </a:r>
            <a:r>
              <a:rPr sz="400" spc="65" dirty="0">
                <a:solidFill>
                  <a:srgbClr val="FFFFFF"/>
                </a:solidFill>
                <a:latin typeface="SimSun-ExtB"/>
                <a:cs typeface="SimSun-ExtB"/>
              </a:rPr>
              <a:t> </a:t>
            </a:r>
            <a:r>
              <a:rPr sz="400" dirty="0">
                <a:solidFill>
                  <a:srgbClr val="FFFFFF"/>
                </a:solidFill>
                <a:latin typeface="SimSun-ExtB"/>
                <a:cs typeface="SimSun-ExtB"/>
              </a:rPr>
              <a:t>-0.014744625,</a:t>
            </a:r>
            <a:r>
              <a:rPr sz="400" spc="65"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0.101402655,</a:t>
            </a:r>
            <a:r>
              <a:rPr sz="400" spc="65" dirty="0">
                <a:solidFill>
                  <a:srgbClr val="FFFFFF"/>
                </a:solidFill>
                <a:latin typeface="SimSun-ExtB"/>
                <a:cs typeface="SimSun-ExtB"/>
              </a:rPr>
              <a:t> </a:t>
            </a:r>
            <a:r>
              <a:rPr sz="400" dirty="0">
                <a:solidFill>
                  <a:srgbClr val="FFFFFF"/>
                </a:solidFill>
                <a:latin typeface="SimSun-ExtB"/>
                <a:cs typeface="SimSun-ExtB"/>
              </a:rPr>
              <a:t>0.02709476,</a:t>
            </a:r>
            <a:r>
              <a:rPr sz="400" spc="65" dirty="0">
                <a:solidFill>
                  <a:srgbClr val="FFFFFF"/>
                </a:solidFill>
                <a:latin typeface="SimSun-ExtB"/>
                <a:cs typeface="SimSun-ExtB"/>
              </a:rPr>
              <a:t> </a:t>
            </a:r>
            <a:r>
              <a:rPr sz="400" dirty="0">
                <a:solidFill>
                  <a:srgbClr val="FFFFFF"/>
                </a:solidFill>
                <a:latin typeface="SimSun-ExtB"/>
                <a:cs typeface="SimSun-ExtB"/>
              </a:rPr>
              <a:t>-0.002597743,</a:t>
            </a:r>
            <a:r>
              <a:rPr sz="400" spc="65" dirty="0">
                <a:solidFill>
                  <a:srgbClr val="FFFFFF"/>
                </a:solidFill>
                <a:latin typeface="SimSun-ExtB"/>
                <a:cs typeface="SimSun-ExtB"/>
              </a:rPr>
              <a:t> </a:t>
            </a:r>
            <a:r>
              <a:rPr sz="400" dirty="0">
                <a:solidFill>
                  <a:srgbClr val="FFFFFF"/>
                </a:solidFill>
                <a:latin typeface="SimSun-ExtB"/>
                <a:cs typeface="SimSun-ExtB"/>
              </a:rPr>
              <a:t>0.0020943764,</a:t>
            </a:r>
            <a:r>
              <a:rPr sz="400" spc="65" dirty="0">
                <a:solidFill>
                  <a:srgbClr val="FFFFFF"/>
                </a:solidFill>
                <a:latin typeface="SimSun-ExtB"/>
                <a:cs typeface="SimSun-ExtB"/>
              </a:rPr>
              <a:t> </a:t>
            </a:r>
            <a:r>
              <a:rPr sz="400" dirty="0">
                <a:solidFill>
                  <a:srgbClr val="FFFFFF"/>
                </a:solidFill>
                <a:latin typeface="SimSun-ExtB"/>
                <a:cs typeface="SimSun-ExtB"/>
              </a:rPr>
              <a:t>-0.0003666004,</a:t>
            </a:r>
            <a:r>
              <a:rPr sz="400" spc="65" dirty="0">
                <a:solidFill>
                  <a:srgbClr val="FFFFFF"/>
                </a:solidFill>
                <a:latin typeface="SimSun-ExtB"/>
                <a:cs typeface="SimSun-ExtB"/>
              </a:rPr>
              <a:t> </a:t>
            </a:r>
            <a:r>
              <a:rPr sz="400" spc="-10" dirty="0">
                <a:solidFill>
                  <a:srgbClr val="FFFFFF"/>
                </a:solidFill>
                <a:latin typeface="SimSun-ExtB"/>
                <a:cs typeface="SimSun-ExtB"/>
              </a:rPr>
              <a:t>0.029769192,</a:t>
            </a:r>
            <a:endParaRPr sz="400" dirty="0">
              <a:latin typeface="SimSun-ExtB"/>
              <a:cs typeface="SimSun-ExtB"/>
            </a:endParaRPr>
          </a:p>
          <a:p>
            <a:pPr marL="12700">
              <a:lnSpc>
                <a:spcPct val="100000"/>
              </a:lnSpc>
            </a:pPr>
            <a:r>
              <a:rPr sz="400" dirty="0">
                <a:solidFill>
                  <a:srgbClr val="FFFFFF"/>
                </a:solidFill>
                <a:latin typeface="SimSun-ExtB"/>
                <a:cs typeface="SimSun-ExtB"/>
              </a:rPr>
              <a:t>0.0009010976, -0.00096865115,</a:t>
            </a:r>
            <a:r>
              <a:rPr sz="400" spc="5" dirty="0">
                <a:solidFill>
                  <a:srgbClr val="FFFFFF"/>
                </a:solidFill>
                <a:latin typeface="SimSun-ExtB"/>
                <a:cs typeface="SimSun-ExtB"/>
              </a:rPr>
              <a:t> </a:t>
            </a:r>
            <a:r>
              <a:rPr sz="400" dirty="0">
                <a:solidFill>
                  <a:srgbClr val="FFFFFF"/>
                </a:solidFill>
                <a:latin typeface="SimSun-ExtB"/>
                <a:cs typeface="SimSun-ExtB"/>
              </a:rPr>
              <a:t>-0.028138407,</a:t>
            </a:r>
            <a:r>
              <a:rPr sz="400" spc="5" dirty="0">
                <a:solidFill>
                  <a:srgbClr val="FFFFFF"/>
                </a:solidFill>
                <a:latin typeface="SimSun-ExtB"/>
                <a:cs typeface="SimSun-ExtB"/>
              </a:rPr>
              <a:t> </a:t>
            </a:r>
            <a:r>
              <a:rPr sz="400" dirty="0">
                <a:solidFill>
                  <a:srgbClr val="FFFFFF"/>
                </a:solidFill>
                <a:latin typeface="SimSun-ExtB"/>
                <a:cs typeface="SimSun-ExtB"/>
              </a:rPr>
              <a:t>-0.0272818,</a:t>
            </a:r>
            <a:r>
              <a:rPr sz="400" spc="5" dirty="0">
                <a:solidFill>
                  <a:srgbClr val="FFFFFF"/>
                </a:solidFill>
                <a:latin typeface="SimSun-ExtB"/>
                <a:cs typeface="SimSun-ExtB"/>
              </a:rPr>
              <a:t> </a:t>
            </a:r>
            <a:r>
              <a:rPr sz="400" spc="-10" dirty="0">
                <a:solidFill>
                  <a:srgbClr val="FFFFFF"/>
                </a:solidFill>
                <a:latin typeface="SimSun-ExtB"/>
                <a:cs typeface="SimSun-ExtB"/>
              </a:rPr>
              <a:t>0.01612174,</a:t>
            </a:r>
            <a:r>
              <a:rPr sz="400" spc="5"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0.011169845,</a:t>
            </a:r>
            <a:r>
              <a:rPr sz="400" spc="5" dirty="0">
                <a:solidFill>
                  <a:srgbClr val="FFFFFF"/>
                </a:solidFill>
                <a:latin typeface="SimSun-ExtB"/>
                <a:cs typeface="SimSun-ExtB"/>
              </a:rPr>
              <a:t> </a:t>
            </a:r>
            <a:r>
              <a:rPr sz="400" dirty="0">
                <a:solidFill>
                  <a:srgbClr val="FFFFFF"/>
                </a:solidFill>
                <a:latin typeface="SimSun-ExtB"/>
                <a:cs typeface="SimSun-ExtB"/>
              </a:rPr>
              <a:t>-0.008978624,</a:t>
            </a:r>
            <a:r>
              <a:rPr sz="400" spc="5" dirty="0">
                <a:solidFill>
                  <a:srgbClr val="FFFFFF"/>
                </a:solidFill>
                <a:latin typeface="SimSun-ExtB"/>
                <a:cs typeface="SimSun-ExtB"/>
              </a:rPr>
              <a:t> </a:t>
            </a:r>
            <a:r>
              <a:rPr sz="400" dirty="0">
                <a:solidFill>
                  <a:srgbClr val="FFFFFF"/>
                </a:solidFill>
                <a:latin typeface="SimSun-ExtB"/>
                <a:cs typeface="SimSun-ExtB"/>
              </a:rPr>
              <a:t>0.03541478,</a:t>
            </a:r>
            <a:r>
              <a:rPr sz="400" spc="5"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0.041917346,</a:t>
            </a:r>
            <a:endParaRPr sz="400" dirty="0">
              <a:latin typeface="SimSun-ExtB"/>
              <a:cs typeface="SimSun-ExtB"/>
            </a:endParaRPr>
          </a:p>
          <a:p>
            <a:pPr marL="12700">
              <a:lnSpc>
                <a:spcPct val="100000"/>
              </a:lnSpc>
            </a:pPr>
            <a:r>
              <a:rPr sz="400" dirty="0">
                <a:solidFill>
                  <a:srgbClr val="FFFFFF"/>
                </a:solidFill>
                <a:latin typeface="SimSun-ExtB"/>
                <a:cs typeface="SimSun-ExtB"/>
              </a:rPr>
              <a:t>-0.0049113473,</a:t>
            </a:r>
            <a:r>
              <a:rPr sz="400" spc="30" dirty="0">
                <a:solidFill>
                  <a:srgbClr val="FFFFFF"/>
                </a:solidFill>
                <a:latin typeface="SimSun-ExtB"/>
                <a:cs typeface="SimSun-ExtB"/>
              </a:rPr>
              <a:t> </a:t>
            </a:r>
            <a:r>
              <a:rPr sz="400" dirty="0">
                <a:solidFill>
                  <a:srgbClr val="FFFFFF"/>
                </a:solidFill>
                <a:latin typeface="SimSun-ExtB"/>
                <a:cs typeface="SimSun-ExtB"/>
              </a:rPr>
              <a:t>0.021562282,</a:t>
            </a:r>
            <a:r>
              <a:rPr sz="400" spc="30" dirty="0">
                <a:solidFill>
                  <a:srgbClr val="FFFFFF"/>
                </a:solidFill>
                <a:latin typeface="SimSun-ExtB"/>
                <a:cs typeface="SimSun-ExtB"/>
              </a:rPr>
              <a:t> </a:t>
            </a:r>
            <a:r>
              <a:rPr sz="400" dirty="0">
                <a:solidFill>
                  <a:srgbClr val="FFFFFF"/>
                </a:solidFill>
                <a:latin typeface="SimSun-ExtB"/>
                <a:cs typeface="SimSun-ExtB"/>
              </a:rPr>
              <a:t>-0.0018140188,</a:t>
            </a:r>
            <a:r>
              <a:rPr sz="400" spc="30" dirty="0">
                <a:solidFill>
                  <a:srgbClr val="FFFFFF"/>
                </a:solidFill>
                <a:latin typeface="SimSun-ExtB"/>
                <a:cs typeface="SimSun-ExtB"/>
              </a:rPr>
              <a:t> </a:t>
            </a:r>
            <a:r>
              <a:rPr sz="400" dirty="0">
                <a:solidFill>
                  <a:srgbClr val="FFFFFF"/>
                </a:solidFill>
                <a:latin typeface="SimSun-ExtB"/>
                <a:cs typeface="SimSun-ExtB"/>
              </a:rPr>
              <a:t>-0.007757695,</a:t>
            </a:r>
            <a:r>
              <a:rPr sz="400" spc="30" dirty="0">
                <a:solidFill>
                  <a:srgbClr val="FFFFFF"/>
                </a:solidFill>
                <a:latin typeface="SimSun-ExtB"/>
                <a:cs typeface="SimSun-ExtB"/>
              </a:rPr>
              <a:t> </a:t>
            </a:r>
            <a:r>
              <a:rPr sz="400" dirty="0">
                <a:solidFill>
                  <a:srgbClr val="FFFFFF"/>
                </a:solidFill>
                <a:latin typeface="SimSun-ExtB"/>
                <a:cs typeface="SimSun-ExtB"/>
              </a:rPr>
              <a:t>-0.03720975,</a:t>
            </a:r>
            <a:r>
              <a:rPr sz="400" spc="30" dirty="0">
                <a:solidFill>
                  <a:srgbClr val="FFFFFF"/>
                </a:solidFill>
                <a:latin typeface="SimSun-ExtB"/>
                <a:cs typeface="SimSun-ExtB"/>
              </a:rPr>
              <a:t> </a:t>
            </a:r>
            <a:r>
              <a:rPr sz="400" dirty="0">
                <a:solidFill>
                  <a:srgbClr val="FFFFFF"/>
                </a:solidFill>
                <a:latin typeface="SimSun-ExtB"/>
                <a:cs typeface="SimSun-ExtB"/>
              </a:rPr>
              <a:t>0.037678756,</a:t>
            </a:r>
            <a:r>
              <a:rPr sz="400" spc="30" dirty="0">
                <a:solidFill>
                  <a:srgbClr val="FFFFFF"/>
                </a:solidFill>
                <a:latin typeface="SimSun-ExtB"/>
                <a:cs typeface="SimSun-ExtB"/>
              </a:rPr>
              <a:t> </a:t>
            </a:r>
            <a:r>
              <a:rPr sz="400" dirty="0">
                <a:solidFill>
                  <a:srgbClr val="FFFFFF"/>
                </a:solidFill>
                <a:latin typeface="SimSun-ExtB"/>
                <a:cs typeface="SimSun-ExtB"/>
              </a:rPr>
              <a:t>-</a:t>
            </a:r>
            <a:r>
              <a:rPr sz="400" spc="-25" dirty="0">
                <a:solidFill>
                  <a:srgbClr val="FFFFFF"/>
                </a:solidFill>
                <a:latin typeface="SimSun-ExtB"/>
                <a:cs typeface="SimSun-ExtB"/>
              </a:rPr>
              <a:t>0.0120101115,</a:t>
            </a:r>
            <a:r>
              <a:rPr sz="400" spc="30" dirty="0">
                <a:solidFill>
                  <a:srgbClr val="FFFFFF"/>
                </a:solidFill>
                <a:latin typeface="SimSun-ExtB"/>
                <a:cs typeface="SimSun-ExtB"/>
              </a:rPr>
              <a:t> </a:t>
            </a:r>
            <a:r>
              <a:rPr sz="400" dirty="0">
                <a:solidFill>
                  <a:srgbClr val="FFFFFF"/>
                </a:solidFill>
                <a:latin typeface="SimSun-ExtB"/>
                <a:cs typeface="SimSun-ExtB"/>
              </a:rPr>
              <a:t>0.04906765,</a:t>
            </a:r>
            <a:r>
              <a:rPr sz="400" spc="30"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0.007931659,</a:t>
            </a:r>
            <a:endParaRPr sz="400" dirty="0">
              <a:latin typeface="SimSun-ExtB"/>
              <a:cs typeface="SimSun-ExtB"/>
            </a:endParaRPr>
          </a:p>
          <a:p>
            <a:pPr marL="12700">
              <a:lnSpc>
                <a:spcPct val="100000"/>
              </a:lnSpc>
            </a:pPr>
            <a:r>
              <a:rPr sz="400" dirty="0">
                <a:solidFill>
                  <a:srgbClr val="FFFFFF"/>
                </a:solidFill>
                <a:latin typeface="SimSun-ExtB"/>
                <a:cs typeface="SimSun-ExtB"/>
              </a:rPr>
              <a:t>-0.030482883,</a:t>
            </a:r>
            <a:r>
              <a:rPr sz="400" spc="50"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0.10526867,</a:t>
            </a:r>
            <a:r>
              <a:rPr sz="400" spc="50" dirty="0">
                <a:solidFill>
                  <a:srgbClr val="FFFFFF"/>
                </a:solidFill>
                <a:latin typeface="SimSun-ExtB"/>
                <a:cs typeface="SimSun-ExtB"/>
              </a:rPr>
              <a:t> </a:t>
            </a:r>
            <a:r>
              <a:rPr sz="400" dirty="0">
                <a:solidFill>
                  <a:srgbClr val="FFFFFF"/>
                </a:solidFill>
                <a:latin typeface="SimSun-ExtB"/>
                <a:cs typeface="SimSun-ExtB"/>
              </a:rPr>
              <a:t>-0.059618272,</a:t>
            </a:r>
            <a:r>
              <a:rPr sz="400" spc="55"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0.010993121,</a:t>
            </a:r>
            <a:r>
              <a:rPr sz="400" spc="50" dirty="0">
                <a:solidFill>
                  <a:srgbClr val="FFFFFF"/>
                </a:solidFill>
                <a:latin typeface="SimSun-ExtB"/>
                <a:cs typeface="SimSun-ExtB"/>
              </a:rPr>
              <a:t> </a:t>
            </a:r>
            <a:r>
              <a:rPr sz="400" dirty="0">
                <a:solidFill>
                  <a:srgbClr val="FFFFFF"/>
                </a:solidFill>
                <a:latin typeface="SimSun-ExtB"/>
                <a:cs typeface="SimSun-ExtB"/>
              </a:rPr>
              <a:t>-0.0069628237,</a:t>
            </a:r>
            <a:r>
              <a:rPr sz="400" spc="55" dirty="0">
                <a:solidFill>
                  <a:srgbClr val="FFFFFF"/>
                </a:solidFill>
                <a:latin typeface="SimSun-ExtB"/>
                <a:cs typeface="SimSun-ExtB"/>
              </a:rPr>
              <a:t> </a:t>
            </a:r>
            <a:r>
              <a:rPr sz="400" dirty="0">
                <a:solidFill>
                  <a:srgbClr val="FFFFFF"/>
                </a:solidFill>
                <a:latin typeface="SimSun-ExtB"/>
                <a:cs typeface="SimSun-ExtB"/>
              </a:rPr>
              <a:t>-0.03814753,</a:t>
            </a:r>
            <a:r>
              <a:rPr sz="400" spc="50" dirty="0">
                <a:solidFill>
                  <a:srgbClr val="FFFFFF"/>
                </a:solidFill>
                <a:latin typeface="SimSun-ExtB"/>
                <a:cs typeface="SimSun-ExtB"/>
              </a:rPr>
              <a:t> </a:t>
            </a:r>
            <a:r>
              <a:rPr sz="400" dirty="0">
                <a:solidFill>
                  <a:srgbClr val="FFFFFF"/>
                </a:solidFill>
                <a:latin typeface="SimSun-ExtB"/>
                <a:cs typeface="SimSun-ExtB"/>
              </a:rPr>
              <a:t>0.0025131349,</a:t>
            </a:r>
            <a:r>
              <a:rPr sz="400" spc="50" dirty="0">
                <a:solidFill>
                  <a:srgbClr val="FFFFFF"/>
                </a:solidFill>
                <a:latin typeface="SimSun-ExtB"/>
                <a:cs typeface="SimSun-ExtB"/>
              </a:rPr>
              <a:t> </a:t>
            </a:r>
            <a:r>
              <a:rPr sz="400" dirty="0">
                <a:solidFill>
                  <a:srgbClr val="FFFFFF"/>
                </a:solidFill>
                <a:latin typeface="SimSun-ExtB"/>
                <a:cs typeface="SimSun-ExtB"/>
              </a:rPr>
              <a:t>-0.00015768249,</a:t>
            </a:r>
            <a:r>
              <a:rPr sz="400" spc="55" dirty="0">
                <a:solidFill>
                  <a:srgbClr val="FFFFFF"/>
                </a:solidFill>
                <a:latin typeface="SimSun-ExtB"/>
                <a:cs typeface="SimSun-ExtB"/>
              </a:rPr>
              <a:t> </a:t>
            </a:r>
            <a:r>
              <a:rPr sz="400" spc="-10" dirty="0">
                <a:solidFill>
                  <a:srgbClr val="FFFFFF"/>
                </a:solidFill>
                <a:latin typeface="SimSun-ExtB"/>
                <a:cs typeface="SimSun-ExtB"/>
              </a:rPr>
              <a:t>0.0015520214,</a:t>
            </a:r>
            <a:endParaRPr sz="400" dirty="0">
              <a:latin typeface="SimSun-ExtB"/>
              <a:cs typeface="SimSun-ExtB"/>
            </a:endParaRPr>
          </a:p>
          <a:p>
            <a:pPr marL="12700">
              <a:lnSpc>
                <a:spcPct val="100000"/>
              </a:lnSpc>
            </a:pPr>
            <a:r>
              <a:rPr sz="400" dirty="0">
                <a:solidFill>
                  <a:srgbClr val="FFFFFF"/>
                </a:solidFill>
                <a:latin typeface="SimSun-ExtB"/>
                <a:cs typeface="SimSun-ExtB"/>
              </a:rPr>
              <a:t>-</a:t>
            </a:r>
            <a:r>
              <a:rPr sz="400" spc="-10" dirty="0">
                <a:solidFill>
                  <a:srgbClr val="FFFFFF"/>
                </a:solidFill>
                <a:latin typeface="SimSun-ExtB"/>
                <a:cs typeface="SimSun-ExtB"/>
              </a:rPr>
              <a:t>0.01815863,</a:t>
            </a:r>
            <a:r>
              <a:rPr sz="400" spc="5" dirty="0">
                <a:solidFill>
                  <a:srgbClr val="FFFFFF"/>
                </a:solidFill>
                <a:latin typeface="SimSun-ExtB"/>
                <a:cs typeface="SimSun-ExtB"/>
              </a:rPr>
              <a:t> </a:t>
            </a:r>
            <a:r>
              <a:rPr sz="400" dirty="0">
                <a:solidFill>
                  <a:srgbClr val="FFFFFF"/>
                </a:solidFill>
                <a:latin typeface="SimSun-ExtB"/>
                <a:cs typeface="SimSun-ExtB"/>
              </a:rPr>
              <a:t>0.017955596,</a:t>
            </a:r>
            <a:r>
              <a:rPr sz="400" spc="10" dirty="0">
                <a:solidFill>
                  <a:srgbClr val="FFFFFF"/>
                </a:solidFill>
                <a:latin typeface="SimSun-ExtB"/>
                <a:cs typeface="SimSun-ExtB"/>
              </a:rPr>
              <a:t> </a:t>
            </a:r>
            <a:r>
              <a:rPr sz="400" dirty="0">
                <a:solidFill>
                  <a:srgbClr val="FFFFFF"/>
                </a:solidFill>
                <a:latin typeface="SimSun-ExtB"/>
                <a:cs typeface="SimSun-ExtB"/>
              </a:rPr>
              <a:t>-0.07179204,</a:t>
            </a:r>
            <a:r>
              <a:rPr sz="400" spc="10" dirty="0">
                <a:solidFill>
                  <a:srgbClr val="FFFFFF"/>
                </a:solidFill>
                <a:latin typeface="SimSun-ExtB"/>
                <a:cs typeface="SimSun-ExtB"/>
              </a:rPr>
              <a:t> </a:t>
            </a:r>
            <a:r>
              <a:rPr sz="400" dirty="0">
                <a:solidFill>
                  <a:srgbClr val="FFFFFF"/>
                </a:solidFill>
                <a:latin typeface="SimSun-ExtB"/>
                <a:cs typeface="SimSun-ExtB"/>
              </a:rPr>
              <a:t>-0.0020325815,</a:t>
            </a:r>
            <a:r>
              <a:rPr sz="400" spc="10"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0.011557785,</a:t>
            </a:r>
            <a:r>
              <a:rPr sz="400" spc="10"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0.010516109,</a:t>
            </a:r>
            <a:r>
              <a:rPr sz="400" spc="5" dirty="0">
                <a:solidFill>
                  <a:srgbClr val="FFFFFF"/>
                </a:solidFill>
                <a:latin typeface="SimSun-ExtB"/>
                <a:cs typeface="SimSun-ExtB"/>
              </a:rPr>
              <a:t> </a:t>
            </a:r>
            <a:r>
              <a:rPr sz="400" dirty="0">
                <a:solidFill>
                  <a:srgbClr val="FFFFFF"/>
                </a:solidFill>
                <a:latin typeface="SimSun-ExtB"/>
                <a:cs typeface="SimSun-ExtB"/>
              </a:rPr>
              <a:t>0.011058551,</a:t>
            </a:r>
            <a:r>
              <a:rPr sz="400" spc="10" dirty="0">
                <a:solidFill>
                  <a:srgbClr val="FFFFFF"/>
                </a:solidFill>
                <a:latin typeface="SimSun-ExtB"/>
                <a:cs typeface="SimSun-ExtB"/>
              </a:rPr>
              <a:t> </a:t>
            </a:r>
            <a:r>
              <a:rPr sz="400" dirty="0">
                <a:solidFill>
                  <a:srgbClr val="FFFFFF"/>
                </a:solidFill>
                <a:latin typeface="SimSun-ExtB"/>
                <a:cs typeface="SimSun-ExtB"/>
              </a:rPr>
              <a:t>0.005933072,</a:t>
            </a:r>
            <a:r>
              <a:rPr sz="400" spc="10" dirty="0">
                <a:solidFill>
                  <a:srgbClr val="FFFFFF"/>
                </a:solidFill>
                <a:latin typeface="SimSun-ExtB"/>
                <a:cs typeface="SimSun-ExtB"/>
              </a:rPr>
              <a:t> </a:t>
            </a:r>
            <a:r>
              <a:rPr sz="400" spc="-10" dirty="0">
                <a:solidFill>
                  <a:srgbClr val="FFFFFF"/>
                </a:solidFill>
                <a:latin typeface="SimSun-ExtB"/>
                <a:cs typeface="SimSun-ExtB"/>
              </a:rPr>
              <a:t>0.044661947,</a:t>
            </a:r>
            <a:endParaRPr sz="400" dirty="0">
              <a:latin typeface="SimSun-ExtB"/>
              <a:cs typeface="SimSun-ExtB"/>
            </a:endParaRPr>
          </a:p>
          <a:p>
            <a:pPr marL="12700">
              <a:lnSpc>
                <a:spcPct val="100000"/>
              </a:lnSpc>
            </a:pPr>
            <a:r>
              <a:rPr sz="400" dirty="0">
                <a:solidFill>
                  <a:srgbClr val="FFFFFF"/>
                </a:solidFill>
                <a:latin typeface="SimSun-ExtB"/>
                <a:cs typeface="SimSun-ExtB"/>
              </a:rPr>
              <a:t>-0.0090668835,</a:t>
            </a:r>
            <a:r>
              <a:rPr sz="400" spc="50" dirty="0">
                <a:solidFill>
                  <a:srgbClr val="FFFFFF"/>
                </a:solidFill>
                <a:latin typeface="SimSun-ExtB"/>
                <a:cs typeface="SimSun-ExtB"/>
              </a:rPr>
              <a:t> </a:t>
            </a:r>
            <a:r>
              <a:rPr sz="400" dirty="0">
                <a:solidFill>
                  <a:srgbClr val="FFFFFF"/>
                </a:solidFill>
                <a:latin typeface="SimSun-ExtB"/>
                <a:cs typeface="SimSun-ExtB"/>
              </a:rPr>
              <a:t>0.050474122,</a:t>
            </a:r>
            <a:r>
              <a:rPr sz="400" spc="55" dirty="0">
                <a:solidFill>
                  <a:srgbClr val="FFFFFF"/>
                </a:solidFill>
                <a:latin typeface="SimSun-ExtB"/>
                <a:cs typeface="SimSun-ExtB"/>
              </a:rPr>
              <a:t> </a:t>
            </a:r>
            <a:r>
              <a:rPr sz="400" spc="-10" dirty="0">
                <a:solidFill>
                  <a:srgbClr val="FFFFFF"/>
                </a:solidFill>
                <a:latin typeface="SimSun-ExtB"/>
                <a:cs typeface="SimSun-ExtB"/>
              </a:rPr>
              <a:t>0.01110002,</a:t>
            </a:r>
            <a:r>
              <a:rPr sz="400" spc="55" dirty="0">
                <a:solidFill>
                  <a:srgbClr val="FFFFFF"/>
                </a:solidFill>
                <a:latin typeface="SimSun-ExtB"/>
                <a:cs typeface="SimSun-ExtB"/>
              </a:rPr>
              <a:t> </a:t>
            </a:r>
            <a:r>
              <a:rPr sz="400" dirty="0">
                <a:solidFill>
                  <a:srgbClr val="FFFFFF"/>
                </a:solidFill>
                <a:latin typeface="SimSun-ExtB"/>
                <a:cs typeface="SimSun-ExtB"/>
              </a:rPr>
              <a:t>-0.05054292,</a:t>
            </a:r>
            <a:r>
              <a:rPr sz="400" spc="50" dirty="0">
                <a:solidFill>
                  <a:srgbClr val="FFFFFF"/>
                </a:solidFill>
                <a:latin typeface="SimSun-ExtB"/>
                <a:cs typeface="SimSun-ExtB"/>
              </a:rPr>
              <a:t> </a:t>
            </a:r>
            <a:r>
              <a:rPr sz="400" dirty="0">
                <a:solidFill>
                  <a:srgbClr val="FFFFFF"/>
                </a:solidFill>
                <a:latin typeface="SimSun-ExtB"/>
                <a:cs typeface="SimSun-ExtB"/>
              </a:rPr>
              <a:t>0.00058114855,</a:t>
            </a:r>
            <a:r>
              <a:rPr sz="400" spc="55" dirty="0">
                <a:solidFill>
                  <a:srgbClr val="FFFFFF"/>
                </a:solidFill>
                <a:latin typeface="SimSun-ExtB"/>
                <a:cs typeface="SimSun-ExtB"/>
              </a:rPr>
              <a:t> </a:t>
            </a:r>
            <a:r>
              <a:rPr sz="400" dirty="0">
                <a:solidFill>
                  <a:srgbClr val="FFFFFF"/>
                </a:solidFill>
                <a:latin typeface="SimSun-ExtB"/>
                <a:cs typeface="SimSun-ExtB"/>
              </a:rPr>
              <a:t>0.014325913,</a:t>
            </a:r>
            <a:r>
              <a:rPr sz="400" spc="55" dirty="0">
                <a:solidFill>
                  <a:srgbClr val="FFFFFF"/>
                </a:solidFill>
                <a:latin typeface="SimSun-ExtB"/>
                <a:cs typeface="SimSun-ExtB"/>
              </a:rPr>
              <a:t> </a:t>
            </a:r>
            <a:r>
              <a:rPr sz="400" dirty="0">
                <a:solidFill>
                  <a:srgbClr val="FFFFFF"/>
                </a:solidFill>
                <a:latin typeface="SimSun-ExtB"/>
                <a:cs typeface="SimSun-ExtB"/>
              </a:rPr>
              <a:t>0.06271102,</a:t>
            </a:r>
            <a:r>
              <a:rPr sz="400" spc="55" dirty="0">
                <a:solidFill>
                  <a:srgbClr val="FFFFFF"/>
                </a:solidFill>
                <a:latin typeface="SimSun-ExtB"/>
                <a:cs typeface="SimSun-ExtB"/>
              </a:rPr>
              <a:t> </a:t>
            </a:r>
            <a:r>
              <a:rPr sz="400" dirty="0">
                <a:solidFill>
                  <a:srgbClr val="FFFFFF"/>
                </a:solidFill>
                <a:latin typeface="SimSun-ExtB"/>
                <a:cs typeface="SimSun-ExtB"/>
              </a:rPr>
              <a:t>0.009368308,</a:t>
            </a:r>
            <a:r>
              <a:rPr sz="400" spc="50"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0.026630579,</a:t>
            </a:r>
            <a:endParaRPr sz="400" dirty="0">
              <a:latin typeface="SimSun-ExtB"/>
              <a:cs typeface="SimSun-ExtB"/>
            </a:endParaRPr>
          </a:p>
          <a:p>
            <a:pPr marL="12700">
              <a:lnSpc>
                <a:spcPct val="100000"/>
              </a:lnSpc>
            </a:pPr>
            <a:r>
              <a:rPr sz="400" dirty="0">
                <a:solidFill>
                  <a:srgbClr val="FFFFFF"/>
                </a:solidFill>
                <a:latin typeface="SimSun-ExtB"/>
                <a:cs typeface="SimSun-ExtB"/>
              </a:rPr>
              <a:t>-0.03400157,</a:t>
            </a:r>
            <a:r>
              <a:rPr sz="400" spc="45" dirty="0">
                <a:solidFill>
                  <a:srgbClr val="FFFFFF"/>
                </a:solidFill>
                <a:latin typeface="SimSun-ExtB"/>
                <a:cs typeface="SimSun-ExtB"/>
              </a:rPr>
              <a:t> </a:t>
            </a:r>
            <a:r>
              <a:rPr sz="400" dirty="0">
                <a:solidFill>
                  <a:srgbClr val="FFFFFF"/>
                </a:solidFill>
                <a:latin typeface="SimSun-ExtB"/>
                <a:cs typeface="SimSun-ExtB"/>
              </a:rPr>
              <a:t>0.0013905709,</a:t>
            </a:r>
            <a:r>
              <a:rPr sz="400" spc="55" dirty="0">
                <a:solidFill>
                  <a:srgbClr val="FFFFFF"/>
                </a:solidFill>
                <a:latin typeface="SimSun-ExtB"/>
                <a:cs typeface="SimSun-ExtB"/>
              </a:rPr>
              <a:t> </a:t>
            </a:r>
            <a:r>
              <a:rPr sz="400" dirty="0">
                <a:solidFill>
                  <a:srgbClr val="FFFFFF"/>
                </a:solidFill>
                <a:latin typeface="SimSun-ExtB"/>
                <a:cs typeface="SimSun-ExtB"/>
              </a:rPr>
              <a:t>-0.009244822,</a:t>
            </a:r>
            <a:r>
              <a:rPr sz="400" spc="55" dirty="0">
                <a:solidFill>
                  <a:srgbClr val="FFFFFF"/>
                </a:solidFill>
                <a:latin typeface="SimSun-ExtB"/>
                <a:cs typeface="SimSun-ExtB"/>
              </a:rPr>
              <a:t> </a:t>
            </a:r>
            <a:r>
              <a:rPr sz="400" dirty="0">
                <a:solidFill>
                  <a:srgbClr val="FFFFFF"/>
                </a:solidFill>
                <a:latin typeface="SimSun-ExtB"/>
                <a:cs typeface="SimSun-ExtB"/>
              </a:rPr>
              <a:t>-0.026504325,</a:t>
            </a:r>
            <a:r>
              <a:rPr sz="400" spc="60" dirty="0">
                <a:solidFill>
                  <a:srgbClr val="FFFFFF"/>
                </a:solidFill>
                <a:latin typeface="SimSun-ExtB"/>
                <a:cs typeface="SimSun-ExtB"/>
              </a:rPr>
              <a:t> </a:t>
            </a:r>
            <a:r>
              <a:rPr sz="400" dirty="0">
                <a:solidFill>
                  <a:srgbClr val="FFFFFF"/>
                </a:solidFill>
                <a:latin typeface="SimSun-ExtB"/>
                <a:cs typeface="SimSun-ExtB"/>
              </a:rPr>
              <a:t>0.061932158,</a:t>
            </a:r>
            <a:r>
              <a:rPr sz="400" spc="55" dirty="0">
                <a:solidFill>
                  <a:srgbClr val="FFFFFF"/>
                </a:solidFill>
                <a:latin typeface="SimSun-ExtB"/>
                <a:cs typeface="SimSun-ExtB"/>
              </a:rPr>
              <a:t> </a:t>
            </a:r>
            <a:r>
              <a:rPr sz="400" dirty="0">
                <a:solidFill>
                  <a:srgbClr val="FFFFFF"/>
                </a:solidFill>
                <a:latin typeface="SimSun-ExtB"/>
                <a:cs typeface="SimSun-ExtB"/>
              </a:rPr>
              <a:t>0.023238145,</a:t>
            </a:r>
            <a:r>
              <a:rPr sz="400" spc="55" dirty="0">
                <a:solidFill>
                  <a:srgbClr val="FFFFFF"/>
                </a:solidFill>
                <a:latin typeface="SimSun-ExtB"/>
                <a:cs typeface="SimSun-ExtB"/>
              </a:rPr>
              <a:t> </a:t>
            </a:r>
            <a:r>
              <a:rPr sz="400" dirty="0">
                <a:solidFill>
                  <a:srgbClr val="FFFFFF"/>
                </a:solidFill>
                <a:latin typeface="SimSun-ExtB"/>
                <a:cs typeface="SimSun-ExtB"/>
              </a:rPr>
              <a:t>-0.024040923,</a:t>
            </a:r>
            <a:r>
              <a:rPr sz="400" spc="55"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0.0018142163,</a:t>
            </a:r>
            <a:r>
              <a:rPr sz="400" spc="60"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0.00862985,</a:t>
            </a:r>
            <a:endParaRPr sz="400" dirty="0">
              <a:latin typeface="SimSun-ExtB"/>
              <a:cs typeface="SimSun-ExtB"/>
            </a:endParaRPr>
          </a:p>
          <a:p>
            <a:pPr marL="12700">
              <a:lnSpc>
                <a:spcPct val="100000"/>
              </a:lnSpc>
            </a:pPr>
            <a:r>
              <a:rPr sz="400" dirty="0">
                <a:solidFill>
                  <a:srgbClr val="FFFFFF"/>
                </a:solidFill>
                <a:latin typeface="SimSun-ExtB"/>
                <a:cs typeface="SimSun-ExtB"/>
              </a:rPr>
              <a:t>0.055063576,</a:t>
            </a:r>
            <a:r>
              <a:rPr sz="400" spc="85" dirty="0">
                <a:solidFill>
                  <a:srgbClr val="FFFFFF"/>
                </a:solidFill>
                <a:latin typeface="SimSun-ExtB"/>
                <a:cs typeface="SimSun-ExtB"/>
              </a:rPr>
              <a:t> </a:t>
            </a:r>
            <a:r>
              <a:rPr sz="400" dirty="0">
                <a:solidFill>
                  <a:srgbClr val="FFFFFF"/>
                </a:solidFill>
                <a:latin typeface="SimSun-ExtB"/>
                <a:cs typeface="SimSun-ExtB"/>
              </a:rPr>
              <a:t>-0.0088795945,</a:t>
            </a:r>
            <a:r>
              <a:rPr sz="400" spc="90" dirty="0">
                <a:solidFill>
                  <a:srgbClr val="FFFFFF"/>
                </a:solidFill>
                <a:latin typeface="SimSun-ExtB"/>
                <a:cs typeface="SimSun-ExtB"/>
              </a:rPr>
              <a:t> </a:t>
            </a:r>
            <a:r>
              <a:rPr sz="400" dirty="0">
                <a:solidFill>
                  <a:srgbClr val="FFFFFF"/>
                </a:solidFill>
                <a:latin typeface="SimSun-ExtB"/>
                <a:cs typeface="SimSun-ExtB"/>
              </a:rPr>
              <a:t>0.018239843,</a:t>
            </a:r>
            <a:r>
              <a:rPr sz="400" spc="90" dirty="0">
                <a:solidFill>
                  <a:srgbClr val="FFFFFF"/>
                </a:solidFill>
                <a:latin typeface="SimSun-ExtB"/>
                <a:cs typeface="SimSun-ExtB"/>
              </a:rPr>
              <a:t> </a:t>
            </a:r>
            <a:r>
              <a:rPr sz="400" dirty="0">
                <a:solidFill>
                  <a:srgbClr val="FFFFFF"/>
                </a:solidFill>
                <a:latin typeface="SimSun-ExtB"/>
                <a:cs typeface="SimSun-ExtB"/>
              </a:rPr>
              <a:t>0.005045222,</a:t>
            </a:r>
            <a:r>
              <a:rPr sz="400" spc="85" dirty="0">
                <a:solidFill>
                  <a:srgbClr val="FFFFFF"/>
                </a:solidFill>
                <a:latin typeface="SimSun-ExtB"/>
                <a:cs typeface="SimSun-ExtB"/>
              </a:rPr>
              <a:t> </a:t>
            </a:r>
            <a:r>
              <a:rPr sz="400" dirty="0">
                <a:solidFill>
                  <a:srgbClr val="FFFFFF"/>
                </a:solidFill>
                <a:latin typeface="SimSun-ExtB"/>
                <a:cs typeface="SimSun-ExtB"/>
              </a:rPr>
              <a:t>0.06325379,</a:t>
            </a:r>
            <a:r>
              <a:rPr sz="400" spc="90" dirty="0">
                <a:solidFill>
                  <a:srgbClr val="FFFFFF"/>
                </a:solidFill>
                <a:latin typeface="SimSun-ExtB"/>
                <a:cs typeface="SimSun-ExtB"/>
              </a:rPr>
              <a:t> </a:t>
            </a:r>
            <a:r>
              <a:rPr sz="400" dirty="0">
                <a:solidFill>
                  <a:srgbClr val="FFFFFF"/>
                </a:solidFill>
                <a:latin typeface="SimSun-ExtB"/>
                <a:cs typeface="SimSun-ExtB"/>
              </a:rPr>
              <a:t>-0.0036330447,</a:t>
            </a:r>
            <a:r>
              <a:rPr sz="400" spc="90" dirty="0">
                <a:solidFill>
                  <a:srgbClr val="FFFFFF"/>
                </a:solidFill>
                <a:latin typeface="SimSun-ExtB"/>
                <a:cs typeface="SimSun-ExtB"/>
              </a:rPr>
              <a:t> </a:t>
            </a:r>
            <a:r>
              <a:rPr sz="400" dirty="0">
                <a:solidFill>
                  <a:srgbClr val="FFFFFF"/>
                </a:solidFill>
                <a:latin typeface="SimSun-ExtB"/>
                <a:cs typeface="SimSun-ExtB"/>
              </a:rPr>
              <a:t>0.06292048,</a:t>
            </a:r>
            <a:r>
              <a:rPr sz="400" spc="85" dirty="0">
                <a:solidFill>
                  <a:srgbClr val="FFFFFF"/>
                </a:solidFill>
                <a:latin typeface="SimSun-ExtB"/>
                <a:cs typeface="SimSun-ExtB"/>
              </a:rPr>
              <a:t> </a:t>
            </a:r>
            <a:r>
              <a:rPr sz="400" dirty="0">
                <a:solidFill>
                  <a:srgbClr val="FFFFFF"/>
                </a:solidFill>
                <a:latin typeface="SimSun-ExtB"/>
                <a:cs typeface="SimSun-ExtB"/>
              </a:rPr>
              <a:t>0.015526667,</a:t>
            </a:r>
            <a:r>
              <a:rPr sz="400" spc="90"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0.09055131,</a:t>
            </a:r>
            <a:endParaRPr sz="400" dirty="0">
              <a:latin typeface="SimSun-ExtB"/>
              <a:cs typeface="SimSun-ExtB"/>
            </a:endParaRPr>
          </a:p>
          <a:p>
            <a:pPr marL="12700">
              <a:lnSpc>
                <a:spcPct val="100000"/>
              </a:lnSpc>
            </a:pPr>
            <a:r>
              <a:rPr sz="400" spc="10" dirty="0">
                <a:solidFill>
                  <a:srgbClr val="FFFFFF"/>
                </a:solidFill>
                <a:latin typeface="SimSun-ExtB"/>
                <a:cs typeface="SimSun-ExtB"/>
              </a:rPr>
              <a:t>-0.0420202,</a:t>
            </a:r>
            <a:r>
              <a:rPr sz="400" spc="-40" dirty="0">
                <a:solidFill>
                  <a:srgbClr val="FFFFFF"/>
                </a:solidFill>
                <a:latin typeface="SimSun-ExtB"/>
                <a:cs typeface="SimSun-ExtB"/>
              </a:rPr>
              <a:t> </a:t>
            </a:r>
            <a:r>
              <a:rPr sz="400" spc="10" dirty="0">
                <a:solidFill>
                  <a:srgbClr val="FFFFFF"/>
                </a:solidFill>
                <a:latin typeface="SimSun-ExtB"/>
                <a:cs typeface="SimSun-ExtB"/>
              </a:rPr>
              <a:t>-</a:t>
            </a:r>
            <a:r>
              <a:rPr sz="400" dirty="0">
                <a:solidFill>
                  <a:srgbClr val="FFFFFF"/>
                </a:solidFill>
                <a:latin typeface="SimSun-ExtB"/>
                <a:cs typeface="SimSun-ExtB"/>
              </a:rPr>
              <a:t>0.019915584,</a:t>
            </a:r>
            <a:r>
              <a:rPr sz="400" spc="-35" dirty="0">
                <a:solidFill>
                  <a:srgbClr val="FFFFFF"/>
                </a:solidFill>
                <a:latin typeface="SimSun-ExtB"/>
                <a:cs typeface="SimSun-ExtB"/>
              </a:rPr>
              <a:t> </a:t>
            </a:r>
            <a:r>
              <a:rPr sz="400" spc="10" dirty="0">
                <a:solidFill>
                  <a:srgbClr val="FFFFFF"/>
                </a:solidFill>
                <a:latin typeface="SimSun-ExtB"/>
                <a:cs typeface="SimSun-ExtB"/>
              </a:rPr>
              <a:t>0.03653016,</a:t>
            </a:r>
            <a:r>
              <a:rPr sz="400" spc="-35" dirty="0">
                <a:solidFill>
                  <a:srgbClr val="FFFFFF"/>
                </a:solidFill>
                <a:latin typeface="SimSun-ExtB"/>
                <a:cs typeface="SimSun-ExtB"/>
              </a:rPr>
              <a:t> </a:t>
            </a:r>
            <a:r>
              <a:rPr sz="400" spc="10" dirty="0">
                <a:solidFill>
                  <a:srgbClr val="FFFFFF"/>
                </a:solidFill>
                <a:latin typeface="SimSun-ExtB"/>
                <a:cs typeface="SimSun-ExtB"/>
              </a:rPr>
              <a:t>-</a:t>
            </a:r>
            <a:r>
              <a:rPr sz="400" dirty="0">
                <a:solidFill>
                  <a:srgbClr val="FFFFFF"/>
                </a:solidFill>
                <a:latin typeface="SimSun-ExtB"/>
                <a:cs typeface="SimSun-ExtB"/>
              </a:rPr>
              <a:t>0.0122567285,</a:t>
            </a:r>
            <a:r>
              <a:rPr sz="400" spc="-35" dirty="0">
                <a:solidFill>
                  <a:srgbClr val="FFFFFF"/>
                </a:solidFill>
                <a:latin typeface="SimSun-ExtB"/>
                <a:cs typeface="SimSun-ExtB"/>
              </a:rPr>
              <a:t> </a:t>
            </a:r>
            <a:r>
              <a:rPr sz="400" spc="10" dirty="0">
                <a:solidFill>
                  <a:srgbClr val="FFFFFF"/>
                </a:solidFill>
                <a:latin typeface="SimSun-ExtB"/>
                <a:cs typeface="SimSun-ExtB"/>
              </a:rPr>
              <a:t>0.025938189,</a:t>
            </a:r>
            <a:r>
              <a:rPr sz="400" spc="-35" dirty="0">
                <a:solidFill>
                  <a:srgbClr val="FFFFFF"/>
                </a:solidFill>
                <a:latin typeface="SimSun-ExtB"/>
                <a:cs typeface="SimSun-ExtB"/>
              </a:rPr>
              <a:t> </a:t>
            </a:r>
            <a:r>
              <a:rPr sz="400" spc="10" dirty="0">
                <a:solidFill>
                  <a:srgbClr val="FFFFFF"/>
                </a:solidFill>
                <a:latin typeface="SimSun-ExtB"/>
                <a:cs typeface="SimSun-ExtB"/>
              </a:rPr>
              <a:t>-0.024422025,</a:t>
            </a:r>
            <a:r>
              <a:rPr sz="400" spc="-40" dirty="0">
                <a:solidFill>
                  <a:srgbClr val="FFFFFF"/>
                </a:solidFill>
                <a:latin typeface="SimSun-ExtB"/>
                <a:cs typeface="SimSun-ExtB"/>
              </a:rPr>
              <a:t> </a:t>
            </a:r>
            <a:r>
              <a:rPr sz="400" spc="10" dirty="0">
                <a:solidFill>
                  <a:srgbClr val="FFFFFF"/>
                </a:solidFill>
                <a:latin typeface="SimSun-ExtB"/>
                <a:cs typeface="SimSun-ExtB"/>
              </a:rPr>
              <a:t>0.024138303,</a:t>
            </a:r>
            <a:r>
              <a:rPr sz="400" spc="-35" dirty="0">
                <a:solidFill>
                  <a:srgbClr val="FFFFFF"/>
                </a:solidFill>
                <a:latin typeface="SimSun-ExtB"/>
                <a:cs typeface="SimSun-ExtB"/>
              </a:rPr>
              <a:t> </a:t>
            </a:r>
            <a:r>
              <a:rPr sz="400" spc="10" dirty="0">
                <a:solidFill>
                  <a:srgbClr val="FFFFFF"/>
                </a:solidFill>
                <a:latin typeface="SimSun-ExtB"/>
                <a:cs typeface="SimSun-ExtB"/>
              </a:rPr>
              <a:t>-</a:t>
            </a:r>
            <a:r>
              <a:rPr sz="400" dirty="0">
                <a:solidFill>
                  <a:srgbClr val="FFFFFF"/>
                </a:solidFill>
                <a:latin typeface="SimSun-ExtB"/>
                <a:cs typeface="SimSun-ExtB"/>
              </a:rPr>
              <a:t>0.027162695,</a:t>
            </a:r>
            <a:r>
              <a:rPr sz="400" spc="-35" dirty="0">
                <a:solidFill>
                  <a:srgbClr val="FFFFFF"/>
                </a:solidFill>
                <a:latin typeface="SimSun-ExtB"/>
                <a:cs typeface="SimSun-ExtB"/>
              </a:rPr>
              <a:t> </a:t>
            </a:r>
            <a:r>
              <a:rPr sz="400" spc="10" dirty="0">
                <a:solidFill>
                  <a:srgbClr val="FFFFFF"/>
                </a:solidFill>
                <a:latin typeface="SimSun-ExtB"/>
                <a:cs typeface="SimSun-ExtB"/>
              </a:rPr>
              <a:t>-</a:t>
            </a:r>
            <a:r>
              <a:rPr sz="400" spc="-10" dirty="0">
                <a:solidFill>
                  <a:srgbClr val="FFFFFF"/>
                </a:solidFill>
                <a:latin typeface="SimSun-ExtB"/>
                <a:cs typeface="SimSun-ExtB"/>
              </a:rPr>
              <a:t>0.010688026,</a:t>
            </a:r>
            <a:endParaRPr sz="400" dirty="0">
              <a:latin typeface="SimSun-ExtB"/>
              <a:cs typeface="SimSun-ExtB"/>
            </a:endParaRPr>
          </a:p>
        </p:txBody>
      </p:sp>
      <p:sp>
        <p:nvSpPr>
          <p:cNvPr id="4" name="object 17">
            <a:extLst>
              <a:ext uri="{FF2B5EF4-FFF2-40B4-BE49-F238E27FC236}">
                <a16:creationId xmlns:a16="http://schemas.microsoft.com/office/drawing/2014/main" id="{CF31E810-CED5-99A8-EEED-B23D496D5145}"/>
              </a:ext>
            </a:extLst>
          </p:cNvPr>
          <p:cNvSpPr txBox="1"/>
          <p:nvPr/>
        </p:nvSpPr>
        <p:spPr>
          <a:xfrm>
            <a:off x="5196643" y="1497659"/>
            <a:ext cx="3063240" cy="3457357"/>
          </a:xfrm>
          <a:prstGeom prst="rect">
            <a:avLst/>
          </a:prstGeom>
        </p:spPr>
        <p:txBody>
          <a:bodyPr vert="horz" wrap="square" lIns="0" tIns="12700" rIns="0" bIns="0" rtlCol="0">
            <a:spAutoFit/>
          </a:bodyPr>
          <a:lstStyle/>
          <a:p>
            <a:pPr marL="5715" algn="ctr">
              <a:lnSpc>
                <a:spcPct val="100000"/>
              </a:lnSpc>
              <a:spcBef>
                <a:spcPts val="100"/>
              </a:spcBef>
            </a:pPr>
            <a:r>
              <a:rPr sz="1400" b="1" spc="-25" dirty="0">
                <a:solidFill>
                  <a:srgbClr val="F04E98"/>
                </a:solidFill>
                <a:latin typeface="Inter" panose="020B0604020202020204" charset="0"/>
                <a:ea typeface="Inter" panose="020B0604020202020204" charset="0"/>
                <a:cs typeface="Tahoma"/>
              </a:rPr>
              <a:t>SPARSE</a:t>
            </a:r>
            <a:r>
              <a:rPr sz="1400" b="1" spc="-65" dirty="0">
                <a:solidFill>
                  <a:srgbClr val="F04E98"/>
                </a:solidFill>
                <a:latin typeface="Inter" panose="020B0604020202020204" charset="0"/>
                <a:ea typeface="Inter" panose="020B0604020202020204" charset="0"/>
                <a:cs typeface="Tahoma"/>
              </a:rPr>
              <a:t> </a:t>
            </a:r>
            <a:r>
              <a:rPr sz="1400" b="1" dirty="0">
                <a:solidFill>
                  <a:srgbClr val="FF9900"/>
                </a:solidFill>
                <a:latin typeface="Inter" panose="020B0604020202020204" charset="0"/>
                <a:ea typeface="Inter" panose="020B0604020202020204" charset="0"/>
                <a:cs typeface="Tahoma"/>
              </a:rPr>
              <a:t>V</a:t>
            </a:r>
            <a:r>
              <a:rPr lang="en-US" sz="1400" b="1" dirty="0">
                <a:solidFill>
                  <a:srgbClr val="FF9900"/>
                </a:solidFill>
                <a:latin typeface="Inter" panose="020B0604020202020204" charset="0"/>
                <a:ea typeface="Inter" panose="020B0604020202020204" charset="0"/>
                <a:cs typeface="Tahoma"/>
              </a:rPr>
              <a:t>e</a:t>
            </a:r>
            <a:r>
              <a:rPr sz="1400" b="1" dirty="0">
                <a:solidFill>
                  <a:srgbClr val="FF9900"/>
                </a:solidFill>
                <a:latin typeface="Inter" panose="020B0604020202020204" charset="0"/>
                <a:ea typeface="Inter" panose="020B0604020202020204" charset="0"/>
                <a:cs typeface="Tahoma"/>
              </a:rPr>
              <a:t>ctor</a:t>
            </a:r>
            <a:r>
              <a:rPr sz="1400" b="1" spc="-70" dirty="0">
                <a:solidFill>
                  <a:srgbClr val="FF9900"/>
                </a:solidFill>
                <a:latin typeface="Inter" panose="020B0604020202020204" charset="0"/>
                <a:ea typeface="Inter" panose="020B0604020202020204" charset="0"/>
                <a:cs typeface="Tahoma"/>
              </a:rPr>
              <a:t> </a:t>
            </a:r>
            <a:r>
              <a:rPr sz="1400" b="1" spc="-10" dirty="0">
                <a:solidFill>
                  <a:srgbClr val="FF9900"/>
                </a:solidFill>
                <a:latin typeface="Inter" panose="020B0604020202020204" charset="0"/>
                <a:ea typeface="Inter" panose="020B0604020202020204" charset="0"/>
                <a:cs typeface="Tahoma"/>
              </a:rPr>
              <a:t>Output</a:t>
            </a:r>
            <a:endParaRPr lang="en-US" sz="1400" b="1" spc="-10" dirty="0">
              <a:solidFill>
                <a:srgbClr val="FF9900"/>
              </a:solidFill>
              <a:latin typeface="Inter" panose="020B0604020202020204" charset="0"/>
              <a:ea typeface="Inter" panose="020B0604020202020204" charset="0"/>
              <a:cs typeface="Tahoma"/>
            </a:endParaRPr>
          </a:p>
          <a:p>
            <a:pPr marL="5715" algn="ctr">
              <a:lnSpc>
                <a:spcPct val="100000"/>
              </a:lnSpc>
              <a:spcBef>
                <a:spcPts val="100"/>
              </a:spcBef>
            </a:pPr>
            <a:r>
              <a:rPr lang="en-US" b="1" spc="-10" dirty="0">
                <a:solidFill>
                  <a:schemeClr val="bg1">
                    <a:lumMod val="85000"/>
                  </a:schemeClr>
                </a:solidFill>
                <a:latin typeface="Inter" panose="020B0604020202020204" charset="0"/>
                <a:ea typeface="Inter" panose="020B0604020202020204" charset="0"/>
                <a:cs typeface="Tahoma"/>
              </a:rPr>
              <a:t>ELSER</a:t>
            </a:r>
            <a:endParaRPr sz="1400" dirty="0">
              <a:solidFill>
                <a:schemeClr val="bg1">
                  <a:lumMod val="85000"/>
                </a:schemeClr>
              </a:solidFill>
              <a:latin typeface="Inter" panose="020B0604020202020204" charset="0"/>
              <a:ea typeface="Inter" panose="020B0604020202020204" charset="0"/>
              <a:cs typeface="Tahoma"/>
            </a:endParaRPr>
          </a:p>
          <a:p>
            <a:pPr marL="12700" marR="48895">
              <a:lnSpc>
                <a:spcPct val="100000"/>
              </a:lnSpc>
              <a:spcBef>
                <a:spcPts val="580"/>
              </a:spcBef>
            </a:pPr>
            <a:r>
              <a:rPr sz="500" spc="-45" dirty="0" err="1">
                <a:solidFill>
                  <a:srgbClr val="F04E98"/>
                </a:solidFill>
                <a:latin typeface="SimSun-ExtB"/>
                <a:cs typeface="SimSun-ExtB"/>
              </a:rPr>
              <a:t>dєath</a:t>
            </a:r>
            <a:r>
              <a:rPr sz="500" spc="-100" dirty="0">
                <a:solidFill>
                  <a:srgbClr val="F04E98"/>
                </a:solidFill>
                <a:latin typeface="SimSun-ExtB"/>
                <a:cs typeface="SimSun-ExtB"/>
              </a:rPr>
              <a:t> </a:t>
            </a:r>
            <a:r>
              <a:rPr sz="500" spc="-114" dirty="0">
                <a:solidFill>
                  <a:srgbClr val="FFFFFF"/>
                </a:solidFill>
                <a:latin typeface="SimSun-ExtB"/>
                <a:cs typeface="SimSun-ExtB"/>
              </a:rPr>
              <a:t>:</a:t>
            </a:r>
            <a:r>
              <a:rPr sz="500" spc="-95" dirty="0">
                <a:solidFill>
                  <a:srgbClr val="FFFFFF"/>
                </a:solidFill>
                <a:latin typeface="SimSun-ExtB"/>
                <a:cs typeface="SimSun-ExtB"/>
              </a:rPr>
              <a:t> </a:t>
            </a:r>
            <a:r>
              <a:rPr sz="500" dirty="0">
                <a:solidFill>
                  <a:srgbClr val="FFFFFF"/>
                </a:solidFill>
                <a:latin typeface="SimSun-ExtB"/>
                <a:cs typeface="SimSun-ExtB"/>
              </a:rPr>
              <a:t>2.0881743,</a:t>
            </a:r>
            <a:r>
              <a:rPr sz="500" spc="-95" dirty="0">
                <a:solidFill>
                  <a:srgbClr val="FFFFFF"/>
                </a:solidFill>
                <a:latin typeface="SimSun-ExtB"/>
                <a:cs typeface="SimSun-ExtB"/>
              </a:rPr>
              <a:t> </a:t>
            </a:r>
            <a:r>
              <a:rPr sz="500" spc="-30" dirty="0">
                <a:solidFill>
                  <a:srgbClr val="F04E98"/>
                </a:solidFill>
                <a:latin typeface="SimSun-ExtB"/>
                <a:cs typeface="SimSun-ExtB"/>
              </a:rPr>
              <a:t>star</a:t>
            </a:r>
            <a:r>
              <a:rPr sz="500" spc="-100" dirty="0">
                <a:solidFill>
                  <a:srgbClr val="F04E98"/>
                </a:solidFill>
                <a:latin typeface="SimSun-ExtB"/>
                <a:cs typeface="SimSun-ExtB"/>
              </a:rPr>
              <a:t> </a:t>
            </a:r>
            <a:r>
              <a:rPr sz="500" spc="-114" dirty="0">
                <a:solidFill>
                  <a:srgbClr val="FFFFFF"/>
                </a:solidFill>
                <a:latin typeface="SimSun-ExtB"/>
                <a:cs typeface="SimSun-ExtB"/>
              </a:rPr>
              <a:t>:</a:t>
            </a:r>
            <a:r>
              <a:rPr sz="500" spc="-95" dirty="0">
                <a:solidFill>
                  <a:srgbClr val="FFFFFF"/>
                </a:solidFill>
                <a:latin typeface="SimSun-ExtB"/>
                <a:cs typeface="SimSun-ExtB"/>
              </a:rPr>
              <a:t> </a:t>
            </a:r>
            <a:r>
              <a:rPr sz="500" dirty="0">
                <a:solidFill>
                  <a:srgbClr val="FFFFFF"/>
                </a:solidFill>
                <a:latin typeface="SimSun-ExtB"/>
                <a:cs typeface="SimSun-ExtB"/>
              </a:rPr>
              <a:t>1.861367,</a:t>
            </a:r>
            <a:r>
              <a:rPr sz="500" spc="185" dirty="0">
                <a:solidFill>
                  <a:srgbClr val="FFFFFF"/>
                </a:solidFill>
                <a:latin typeface="SimSun-ExtB"/>
                <a:cs typeface="SimSun-ExtB"/>
              </a:rPr>
              <a:t>  </a:t>
            </a:r>
            <a:r>
              <a:rPr sz="500" spc="-75" dirty="0">
                <a:solidFill>
                  <a:srgbClr val="F04E98"/>
                </a:solidFill>
                <a:latin typeface="SimSun-ExtB"/>
                <a:cs typeface="SimSun-ExtB"/>
              </a:rPr>
              <a:t>lasє</a:t>
            </a:r>
            <a:r>
              <a:rPr sz="500" spc="-100" dirty="0">
                <a:solidFill>
                  <a:srgbClr val="F04E98"/>
                </a:solidFill>
                <a:latin typeface="SimSun-ExtB"/>
                <a:cs typeface="SimSun-ExtB"/>
              </a:rPr>
              <a:t> </a:t>
            </a:r>
            <a:r>
              <a:rPr sz="500" spc="-114" dirty="0">
                <a:solidFill>
                  <a:srgbClr val="FFFFFF"/>
                </a:solidFill>
                <a:latin typeface="SimSun-ExtB"/>
                <a:cs typeface="SimSun-ExtB"/>
              </a:rPr>
              <a:t>:</a:t>
            </a:r>
            <a:r>
              <a:rPr sz="500" spc="-95" dirty="0">
                <a:solidFill>
                  <a:srgbClr val="FFFFFF"/>
                </a:solidFill>
                <a:latin typeface="SimSun-ExtB"/>
                <a:cs typeface="SimSun-ExtB"/>
              </a:rPr>
              <a:t> </a:t>
            </a:r>
            <a:r>
              <a:rPr sz="500" spc="-10" dirty="0">
                <a:solidFill>
                  <a:srgbClr val="FFFFFF"/>
                </a:solidFill>
                <a:latin typeface="SimSun-ExtB"/>
                <a:cs typeface="SimSun-ExtB"/>
              </a:rPr>
              <a:t>1.8563019,</a:t>
            </a:r>
            <a:r>
              <a:rPr sz="500" spc="-95" dirty="0">
                <a:solidFill>
                  <a:srgbClr val="FFFFFF"/>
                </a:solidFill>
                <a:latin typeface="SimSun-ExtB"/>
                <a:cs typeface="SimSun-ExtB"/>
              </a:rPr>
              <a:t> </a:t>
            </a:r>
            <a:r>
              <a:rPr sz="500" dirty="0">
                <a:solidFill>
                  <a:srgbClr val="F04E98"/>
                </a:solidFill>
                <a:latin typeface="SimSun-ExtB"/>
                <a:cs typeface="SimSun-ExtB"/>
              </a:rPr>
              <a:t>wars</a:t>
            </a:r>
            <a:r>
              <a:rPr sz="500" spc="-95" dirty="0">
                <a:solidFill>
                  <a:srgbClr val="F04E98"/>
                </a:solidFill>
                <a:latin typeface="SimSun-ExtB"/>
                <a:cs typeface="SimSun-ExtB"/>
              </a:rPr>
              <a:t> </a:t>
            </a:r>
            <a:r>
              <a:rPr sz="500" spc="-114" dirty="0">
                <a:solidFill>
                  <a:srgbClr val="FFFFFF"/>
                </a:solidFill>
                <a:latin typeface="SimSun-ExtB"/>
                <a:cs typeface="SimSun-ExtB"/>
              </a:rPr>
              <a:t>:</a:t>
            </a:r>
            <a:r>
              <a:rPr sz="500" spc="-90" dirty="0">
                <a:solidFill>
                  <a:srgbClr val="FFFFFF"/>
                </a:solidFill>
                <a:latin typeface="SimSun-ExtB"/>
                <a:cs typeface="SimSun-ExtB"/>
              </a:rPr>
              <a:t> </a:t>
            </a:r>
            <a:r>
              <a:rPr sz="500" spc="-10" dirty="0">
                <a:solidFill>
                  <a:srgbClr val="FFFFFF"/>
                </a:solidFill>
                <a:latin typeface="SimSun-ExtB"/>
                <a:cs typeface="SimSun-ExtB"/>
              </a:rPr>
              <a:t>1.6361051,</a:t>
            </a:r>
            <a:r>
              <a:rPr sz="500" spc="-100" dirty="0">
                <a:solidFill>
                  <a:srgbClr val="FFFFFF"/>
                </a:solidFill>
                <a:latin typeface="SimSun-ExtB"/>
                <a:cs typeface="SimSun-ExtB"/>
              </a:rPr>
              <a:t> </a:t>
            </a:r>
            <a:r>
              <a:rPr sz="500" spc="-45" dirty="0">
                <a:solidFill>
                  <a:srgbClr val="F04E98"/>
                </a:solidFill>
                <a:latin typeface="SimSun-ExtB"/>
                <a:cs typeface="SimSun-ExtB"/>
              </a:rPr>
              <a:t>circular</a:t>
            </a:r>
            <a:r>
              <a:rPr sz="500" spc="-100" dirty="0">
                <a:solidFill>
                  <a:srgbClr val="F04E98"/>
                </a:solidFill>
                <a:latin typeface="SimSun-ExtB"/>
                <a:cs typeface="SimSun-ExtB"/>
              </a:rPr>
              <a:t> </a:t>
            </a:r>
            <a:r>
              <a:rPr sz="500" spc="-114" dirty="0">
                <a:solidFill>
                  <a:srgbClr val="FFFFFF"/>
                </a:solidFill>
                <a:latin typeface="SimSun-ExtB"/>
                <a:cs typeface="SimSun-ExtB"/>
              </a:rPr>
              <a:t>:</a:t>
            </a:r>
            <a:r>
              <a:rPr sz="500" spc="-90" dirty="0">
                <a:solidFill>
                  <a:srgbClr val="FFFFFF"/>
                </a:solidFill>
                <a:latin typeface="SimSun-ExtB"/>
                <a:cs typeface="SimSun-ExtB"/>
              </a:rPr>
              <a:t> </a:t>
            </a:r>
            <a:r>
              <a:rPr sz="500" spc="-10" dirty="0">
                <a:solidFill>
                  <a:srgbClr val="FFFFFF"/>
                </a:solidFill>
                <a:latin typeface="SimSun-ExtB"/>
                <a:cs typeface="SimSun-ExtB"/>
              </a:rPr>
              <a:t>1.4776071,</a:t>
            </a:r>
            <a:r>
              <a:rPr sz="500" spc="-100" dirty="0">
                <a:solidFill>
                  <a:srgbClr val="FFFFFF"/>
                </a:solidFill>
                <a:latin typeface="SimSun-ExtB"/>
                <a:cs typeface="SimSun-ExtB"/>
              </a:rPr>
              <a:t> </a:t>
            </a:r>
            <a:r>
              <a:rPr sz="500" spc="-35" dirty="0">
                <a:solidFill>
                  <a:srgbClr val="F04E98"/>
                </a:solidFill>
                <a:latin typeface="SimSun-ExtB"/>
                <a:cs typeface="SimSun-ExtB"/>
              </a:rPr>
              <a:t>station</a:t>
            </a:r>
            <a:r>
              <a:rPr sz="500" spc="-90" dirty="0">
                <a:solidFill>
                  <a:srgbClr val="F04E98"/>
                </a:solidFill>
                <a:latin typeface="SimSun-ExtB"/>
                <a:cs typeface="SimSun-ExtB"/>
              </a:rPr>
              <a:t> </a:t>
            </a:r>
            <a:r>
              <a:rPr sz="500" spc="-50" dirty="0">
                <a:solidFill>
                  <a:srgbClr val="FFFFFF"/>
                </a:solidFill>
                <a:latin typeface="SimSun-ExtB"/>
                <a:cs typeface="SimSun-ExtB"/>
              </a:rPr>
              <a:t>:</a:t>
            </a:r>
            <a:r>
              <a:rPr sz="500" spc="-10" dirty="0">
                <a:solidFill>
                  <a:srgbClr val="FFFFFF"/>
                </a:solidFill>
                <a:latin typeface="SimSun-ExtB"/>
                <a:cs typeface="SimSun-ExtB"/>
              </a:rPr>
              <a:t> 1.4266617,</a:t>
            </a:r>
            <a:r>
              <a:rPr sz="500" spc="-75" dirty="0">
                <a:solidFill>
                  <a:srgbClr val="FFFFFF"/>
                </a:solidFill>
                <a:latin typeface="SimSun-ExtB"/>
                <a:cs typeface="SimSun-ExtB"/>
              </a:rPr>
              <a:t> </a:t>
            </a:r>
            <a:r>
              <a:rPr sz="500" spc="-30" dirty="0">
                <a:solidFill>
                  <a:srgbClr val="F04E98"/>
                </a:solidFill>
                <a:latin typeface="SimSun-ExtB"/>
                <a:cs typeface="SimSun-ExtB"/>
              </a:rPr>
              <a:t>stars</a:t>
            </a:r>
            <a:r>
              <a:rPr sz="500" spc="-75" dirty="0">
                <a:solidFill>
                  <a:srgbClr val="F04E98"/>
                </a:solidFill>
                <a:latin typeface="SimSun-ExtB"/>
                <a:cs typeface="SimSun-ExtB"/>
              </a:rPr>
              <a:t> </a:t>
            </a:r>
            <a:r>
              <a:rPr sz="500" spc="-114" dirty="0">
                <a:solidFill>
                  <a:srgbClr val="FFFFFF"/>
                </a:solidFill>
                <a:latin typeface="SimSun-ExtB"/>
                <a:cs typeface="SimSun-ExtB"/>
              </a:rPr>
              <a:t>:</a:t>
            </a:r>
            <a:r>
              <a:rPr sz="500" spc="-75" dirty="0">
                <a:solidFill>
                  <a:srgbClr val="FFFFFF"/>
                </a:solidFill>
                <a:latin typeface="SimSun-ExtB"/>
                <a:cs typeface="SimSun-ExtB"/>
              </a:rPr>
              <a:t> </a:t>
            </a:r>
            <a:r>
              <a:rPr sz="500" spc="-10" dirty="0">
                <a:solidFill>
                  <a:srgbClr val="FFFFFF"/>
                </a:solidFill>
                <a:latin typeface="SimSun-ExtB"/>
                <a:cs typeface="SimSun-ExtB"/>
              </a:rPr>
              <a:t>1.4033791,</a:t>
            </a:r>
            <a:r>
              <a:rPr sz="500" spc="-80" dirty="0">
                <a:solidFill>
                  <a:srgbClr val="FFFFFF"/>
                </a:solidFill>
                <a:latin typeface="SimSun-ExtB"/>
                <a:cs typeface="SimSun-ExtB"/>
              </a:rPr>
              <a:t> </a:t>
            </a:r>
            <a:r>
              <a:rPr sz="500" dirty="0">
                <a:solidFill>
                  <a:srgbClr val="F04E98"/>
                </a:solidFill>
                <a:latin typeface="SimSun-ExtB"/>
                <a:cs typeface="SimSun-ExtB"/>
              </a:rPr>
              <a:t>gray</a:t>
            </a:r>
            <a:r>
              <a:rPr sz="500" spc="-80" dirty="0">
                <a:solidFill>
                  <a:srgbClr val="F04E98"/>
                </a:solidFill>
                <a:latin typeface="SimSun-ExtB"/>
                <a:cs typeface="SimSun-ExtB"/>
              </a:rPr>
              <a:t> </a:t>
            </a:r>
            <a:r>
              <a:rPr sz="500" spc="-114" dirty="0">
                <a:solidFill>
                  <a:srgbClr val="FFFFFF"/>
                </a:solidFill>
                <a:latin typeface="SimSun-ExtB"/>
                <a:cs typeface="SimSun-ExtB"/>
              </a:rPr>
              <a:t>:</a:t>
            </a:r>
            <a:r>
              <a:rPr sz="500" spc="-75" dirty="0">
                <a:solidFill>
                  <a:srgbClr val="FFFFFF"/>
                </a:solidFill>
                <a:latin typeface="SimSun-ExtB"/>
                <a:cs typeface="SimSun-ExtB"/>
              </a:rPr>
              <a:t> </a:t>
            </a:r>
            <a:r>
              <a:rPr sz="500" spc="-20" dirty="0">
                <a:solidFill>
                  <a:srgbClr val="FFFFFF"/>
                </a:solidFill>
                <a:latin typeface="SimSun-ExtB"/>
                <a:cs typeface="SimSun-ExtB"/>
              </a:rPr>
              <a:t>1.3953137,</a:t>
            </a:r>
            <a:r>
              <a:rPr sz="500" spc="-80" dirty="0">
                <a:solidFill>
                  <a:srgbClr val="FFFFFF"/>
                </a:solidFill>
                <a:latin typeface="SimSun-ExtB"/>
                <a:cs typeface="SimSun-ExtB"/>
              </a:rPr>
              <a:t> </a:t>
            </a:r>
            <a:r>
              <a:rPr sz="500" spc="-65" dirty="0">
                <a:solidFill>
                  <a:srgbClr val="F04E98"/>
                </a:solidFill>
                <a:latin typeface="SimSun-ExtB"/>
                <a:cs typeface="SimSun-ExtB"/>
              </a:rPr>
              <a:t>mєtallic</a:t>
            </a:r>
            <a:r>
              <a:rPr sz="500" spc="-80" dirty="0">
                <a:solidFill>
                  <a:srgbClr val="F04E98"/>
                </a:solidFill>
                <a:latin typeface="SimSun-ExtB"/>
                <a:cs typeface="SimSun-ExtB"/>
              </a:rPr>
              <a:t> </a:t>
            </a:r>
            <a:r>
              <a:rPr sz="500" spc="-114" dirty="0">
                <a:solidFill>
                  <a:srgbClr val="FFFFFF"/>
                </a:solidFill>
                <a:latin typeface="SimSun-ExtB"/>
                <a:cs typeface="SimSun-ExtB"/>
              </a:rPr>
              <a:t>:</a:t>
            </a:r>
            <a:r>
              <a:rPr sz="500" spc="-75" dirty="0">
                <a:solidFill>
                  <a:srgbClr val="FFFFFF"/>
                </a:solidFill>
                <a:latin typeface="SimSun-ExtB"/>
                <a:cs typeface="SimSun-ExtB"/>
              </a:rPr>
              <a:t> </a:t>
            </a:r>
            <a:r>
              <a:rPr sz="500" spc="-10" dirty="0">
                <a:solidFill>
                  <a:srgbClr val="FFFFFF"/>
                </a:solidFill>
                <a:latin typeface="SimSun-ExtB"/>
                <a:cs typeface="SimSun-ExtB"/>
              </a:rPr>
              <a:t>1.3792193,</a:t>
            </a:r>
            <a:r>
              <a:rPr sz="500" spc="-80" dirty="0">
                <a:solidFill>
                  <a:srgbClr val="FFFFFF"/>
                </a:solidFill>
                <a:latin typeface="SimSun-ExtB"/>
                <a:cs typeface="SimSun-ExtB"/>
              </a:rPr>
              <a:t> </a:t>
            </a:r>
            <a:r>
              <a:rPr sz="500" spc="-10" dirty="0">
                <a:solidFill>
                  <a:srgbClr val="F04E98"/>
                </a:solidFill>
                <a:latin typeface="SimSun-ExtB"/>
                <a:cs typeface="SimSun-ExtB"/>
              </a:rPr>
              <a:t>dish</a:t>
            </a:r>
            <a:r>
              <a:rPr sz="500" spc="-80" dirty="0">
                <a:solidFill>
                  <a:srgbClr val="F04E98"/>
                </a:solidFill>
                <a:latin typeface="SimSun-ExtB"/>
                <a:cs typeface="SimSun-ExtB"/>
              </a:rPr>
              <a:t> </a:t>
            </a:r>
            <a:r>
              <a:rPr sz="500" spc="-114" dirty="0">
                <a:solidFill>
                  <a:srgbClr val="FFFFFF"/>
                </a:solidFill>
                <a:latin typeface="SimSun-ExtB"/>
                <a:cs typeface="SimSun-ExtB"/>
              </a:rPr>
              <a:t>:</a:t>
            </a:r>
            <a:r>
              <a:rPr sz="500" spc="-70" dirty="0">
                <a:solidFill>
                  <a:srgbClr val="FFFFFF"/>
                </a:solidFill>
                <a:latin typeface="SimSun-ExtB"/>
                <a:cs typeface="SimSun-ExtB"/>
              </a:rPr>
              <a:t> </a:t>
            </a:r>
            <a:r>
              <a:rPr sz="500" dirty="0">
                <a:solidFill>
                  <a:srgbClr val="FFFFFF"/>
                </a:solidFill>
                <a:latin typeface="SimSun-ExtB"/>
                <a:cs typeface="SimSun-ExtB"/>
              </a:rPr>
              <a:t>1.3677024,</a:t>
            </a:r>
            <a:r>
              <a:rPr sz="500" spc="-80" dirty="0">
                <a:solidFill>
                  <a:srgbClr val="FFFFFF"/>
                </a:solidFill>
                <a:latin typeface="SimSun-ExtB"/>
                <a:cs typeface="SimSun-ExtB"/>
              </a:rPr>
              <a:t> </a:t>
            </a:r>
            <a:r>
              <a:rPr sz="500" spc="-40" dirty="0">
                <a:solidFill>
                  <a:srgbClr val="F04E98"/>
                </a:solidFill>
                <a:latin typeface="SimSun-ExtB"/>
                <a:cs typeface="SimSun-ExtB"/>
              </a:rPr>
              <a:t>surracє</a:t>
            </a:r>
            <a:r>
              <a:rPr sz="500" spc="-80" dirty="0">
                <a:solidFill>
                  <a:srgbClr val="F04E98"/>
                </a:solidFill>
                <a:latin typeface="SimSun-ExtB"/>
                <a:cs typeface="SimSun-ExtB"/>
              </a:rPr>
              <a:t> </a:t>
            </a:r>
            <a:r>
              <a:rPr sz="500" spc="-50" dirty="0">
                <a:solidFill>
                  <a:srgbClr val="FFFFFF"/>
                </a:solidFill>
                <a:latin typeface="SimSun-ExtB"/>
                <a:cs typeface="SimSun-ExtB"/>
              </a:rPr>
              <a:t>:</a:t>
            </a:r>
            <a:endParaRPr sz="500" dirty="0">
              <a:latin typeface="SimSun-ExtB"/>
              <a:cs typeface="SimSun-ExtB"/>
            </a:endParaRPr>
          </a:p>
          <a:p>
            <a:pPr marL="12700">
              <a:lnSpc>
                <a:spcPct val="100000"/>
              </a:lnSpc>
            </a:pPr>
            <a:r>
              <a:rPr sz="500" dirty="0">
                <a:solidFill>
                  <a:srgbClr val="FFFFFF"/>
                </a:solidFill>
                <a:latin typeface="SimSun-ExtB"/>
                <a:cs typeface="SimSun-ExtB"/>
              </a:rPr>
              <a:t>1.3273559,</a:t>
            </a:r>
            <a:r>
              <a:rPr sz="500" spc="-70" dirty="0">
                <a:solidFill>
                  <a:srgbClr val="FFFFFF"/>
                </a:solidFill>
                <a:latin typeface="SimSun-ExtB"/>
                <a:cs typeface="SimSun-ExtB"/>
              </a:rPr>
              <a:t> </a:t>
            </a:r>
            <a:r>
              <a:rPr sz="500" spc="-50" dirty="0">
                <a:solidFill>
                  <a:srgbClr val="F04E98"/>
                </a:solidFill>
                <a:latin typeface="SimSun-ExtB"/>
                <a:cs typeface="SimSun-ExtB"/>
              </a:rPr>
              <a:t>sphєrical</a:t>
            </a:r>
            <a:r>
              <a:rPr sz="500" spc="-70" dirty="0">
                <a:solidFill>
                  <a:srgbClr val="F04E98"/>
                </a:solidFill>
                <a:latin typeface="SimSun-ExtB"/>
                <a:cs typeface="SimSun-ExtB"/>
              </a:rPr>
              <a:t> </a:t>
            </a:r>
            <a:r>
              <a:rPr sz="500" spc="-114" dirty="0">
                <a:solidFill>
                  <a:srgbClr val="FFFFFF"/>
                </a:solidFill>
                <a:latin typeface="SimSun-ExtB"/>
                <a:cs typeface="SimSun-ExtB"/>
              </a:rPr>
              <a:t>:</a:t>
            </a:r>
            <a:r>
              <a:rPr sz="500" spc="-60" dirty="0">
                <a:solidFill>
                  <a:srgbClr val="FFFFFF"/>
                </a:solidFill>
                <a:latin typeface="SimSun-ExtB"/>
                <a:cs typeface="SimSun-ExtB"/>
              </a:rPr>
              <a:t> </a:t>
            </a:r>
            <a:r>
              <a:rPr sz="500" dirty="0">
                <a:solidFill>
                  <a:srgbClr val="FFFFFF"/>
                </a:solidFill>
                <a:latin typeface="SimSun-ExtB"/>
                <a:cs typeface="SimSun-ExtB"/>
              </a:rPr>
              <a:t>1.2689408,</a:t>
            </a:r>
            <a:r>
              <a:rPr sz="500" spc="-65" dirty="0">
                <a:solidFill>
                  <a:srgbClr val="FFFFFF"/>
                </a:solidFill>
                <a:latin typeface="SimSun-ExtB"/>
                <a:cs typeface="SimSun-ExtB"/>
              </a:rPr>
              <a:t> </a:t>
            </a:r>
            <a:r>
              <a:rPr sz="500" dirty="0">
                <a:solidFill>
                  <a:srgbClr val="F04E98"/>
                </a:solidFill>
                <a:latin typeface="SimSun-ExtB"/>
                <a:cs typeface="SimSun-ExtB"/>
              </a:rPr>
              <a:t>wєapon</a:t>
            </a:r>
            <a:r>
              <a:rPr sz="500" spc="-70" dirty="0">
                <a:solidFill>
                  <a:srgbClr val="F04E98"/>
                </a:solidFill>
                <a:latin typeface="SimSun-ExtB"/>
                <a:cs typeface="SimSun-ExtB"/>
              </a:rPr>
              <a:t> </a:t>
            </a:r>
            <a:r>
              <a:rPr sz="500" spc="-114" dirty="0">
                <a:solidFill>
                  <a:srgbClr val="FFFFFF"/>
                </a:solidFill>
                <a:latin typeface="SimSun-ExtB"/>
                <a:cs typeface="SimSun-ExtB"/>
              </a:rPr>
              <a:t>:</a:t>
            </a:r>
            <a:r>
              <a:rPr sz="500" spc="-60" dirty="0">
                <a:solidFill>
                  <a:srgbClr val="FFFFFF"/>
                </a:solidFill>
                <a:latin typeface="SimSun-ExtB"/>
                <a:cs typeface="SimSun-ExtB"/>
              </a:rPr>
              <a:t> </a:t>
            </a:r>
            <a:r>
              <a:rPr sz="500" spc="-10" dirty="0">
                <a:solidFill>
                  <a:srgbClr val="FFFFFF"/>
                </a:solidFill>
                <a:latin typeface="SimSun-ExtB"/>
                <a:cs typeface="SimSun-ExtB"/>
              </a:rPr>
              <a:t>1.2648199,</a:t>
            </a:r>
            <a:r>
              <a:rPr sz="500" spc="-65" dirty="0">
                <a:solidFill>
                  <a:srgbClr val="FFFFFF"/>
                </a:solidFill>
                <a:latin typeface="SimSun-ExtB"/>
                <a:cs typeface="SimSun-ExtB"/>
              </a:rPr>
              <a:t> </a:t>
            </a:r>
            <a:r>
              <a:rPr sz="500" spc="-15" dirty="0">
                <a:solidFill>
                  <a:srgbClr val="F04E98"/>
                </a:solidFill>
                <a:latin typeface="SimSun-ExtB"/>
                <a:cs typeface="SimSun-ExtB"/>
              </a:rPr>
              <a:t>imagє</a:t>
            </a:r>
            <a:r>
              <a:rPr sz="500" spc="-70" dirty="0">
                <a:solidFill>
                  <a:srgbClr val="F04E98"/>
                </a:solidFill>
                <a:latin typeface="SimSun-ExtB"/>
                <a:cs typeface="SimSun-ExtB"/>
              </a:rPr>
              <a:t> </a:t>
            </a:r>
            <a:r>
              <a:rPr sz="500" spc="-114" dirty="0">
                <a:solidFill>
                  <a:srgbClr val="FFFFFF"/>
                </a:solidFill>
                <a:latin typeface="SimSun-ExtB"/>
                <a:cs typeface="SimSun-ExtB"/>
              </a:rPr>
              <a:t>:</a:t>
            </a:r>
            <a:r>
              <a:rPr sz="500" spc="-60" dirty="0">
                <a:solidFill>
                  <a:srgbClr val="FFFFFF"/>
                </a:solidFill>
                <a:latin typeface="SimSun-ExtB"/>
                <a:cs typeface="SimSun-ExtB"/>
              </a:rPr>
              <a:t> </a:t>
            </a:r>
            <a:r>
              <a:rPr sz="500" spc="-20" dirty="0">
                <a:solidFill>
                  <a:srgbClr val="FFFFFF"/>
                </a:solidFill>
                <a:latin typeface="SimSun-ExtB"/>
                <a:cs typeface="SimSun-ExtB"/>
              </a:rPr>
              <a:t>1.156926,</a:t>
            </a:r>
            <a:r>
              <a:rPr sz="500" spc="-70" dirty="0">
                <a:solidFill>
                  <a:srgbClr val="FFFFFF"/>
                </a:solidFill>
                <a:latin typeface="SimSun-ExtB"/>
                <a:cs typeface="SimSun-ExtB"/>
              </a:rPr>
              <a:t> </a:t>
            </a:r>
            <a:r>
              <a:rPr sz="500" dirty="0">
                <a:solidFill>
                  <a:srgbClr val="F04E98"/>
                </a:solidFill>
                <a:latin typeface="SimSun-ExtB"/>
                <a:cs typeface="SimSun-ExtB"/>
              </a:rPr>
              <a:t>wєapons</a:t>
            </a:r>
            <a:r>
              <a:rPr sz="500" spc="-65" dirty="0">
                <a:solidFill>
                  <a:srgbClr val="F04E98"/>
                </a:solidFill>
                <a:latin typeface="SimSun-ExtB"/>
                <a:cs typeface="SimSun-ExtB"/>
              </a:rPr>
              <a:t> </a:t>
            </a:r>
            <a:r>
              <a:rPr sz="500" spc="-114" dirty="0">
                <a:solidFill>
                  <a:srgbClr val="FFFFFF"/>
                </a:solidFill>
                <a:latin typeface="SimSun-ExtB"/>
                <a:cs typeface="SimSun-ExtB"/>
              </a:rPr>
              <a:t>:</a:t>
            </a:r>
            <a:r>
              <a:rPr sz="500" spc="-60" dirty="0">
                <a:solidFill>
                  <a:srgbClr val="FFFFFF"/>
                </a:solidFill>
                <a:latin typeface="SimSun-ExtB"/>
                <a:cs typeface="SimSun-ExtB"/>
              </a:rPr>
              <a:t> </a:t>
            </a:r>
            <a:r>
              <a:rPr sz="500" spc="-30" dirty="0">
                <a:solidFill>
                  <a:srgbClr val="FFFFFF"/>
                </a:solidFill>
                <a:latin typeface="SimSun-ExtB"/>
                <a:cs typeface="SimSun-ExtB"/>
              </a:rPr>
              <a:t>1.1151292,</a:t>
            </a:r>
            <a:r>
              <a:rPr sz="500" spc="-70" dirty="0">
                <a:solidFill>
                  <a:srgbClr val="FFFFFF"/>
                </a:solidFill>
                <a:latin typeface="SimSun-ExtB"/>
                <a:cs typeface="SimSun-ExtB"/>
              </a:rPr>
              <a:t> </a:t>
            </a:r>
            <a:r>
              <a:rPr sz="500" spc="-75" dirty="0">
                <a:solidFill>
                  <a:srgbClr val="F04E98"/>
                </a:solidFill>
                <a:latin typeface="SimSun-ExtB"/>
                <a:cs typeface="SimSun-ExtB"/>
              </a:rPr>
              <a:t>largє</a:t>
            </a:r>
            <a:r>
              <a:rPr sz="500" spc="-65" dirty="0">
                <a:solidFill>
                  <a:srgbClr val="F04E98"/>
                </a:solidFill>
                <a:latin typeface="SimSun-ExtB"/>
                <a:cs typeface="SimSun-ExtB"/>
              </a:rPr>
              <a:t> </a:t>
            </a:r>
            <a:r>
              <a:rPr sz="500" spc="-50" dirty="0">
                <a:solidFill>
                  <a:srgbClr val="FFFFFF"/>
                </a:solidFill>
                <a:latin typeface="SimSun-ExtB"/>
                <a:cs typeface="SimSun-ExtB"/>
              </a:rPr>
              <a:t>:</a:t>
            </a:r>
            <a:endParaRPr sz="500" dirty="0">
              <a:latin typeface="SimSun-ExtB"/>
              <a:cs typeface="SimSun-ExtB"/>
            </a:endParaRPr>
          </a:p>
          <a:p>
            <a:pPr marL="12700">
              <a:lnSpc>
                <a:spcPct val="100000"/>
              </a:lnSpc>
            </a:pPr>
            <a:r>
              <a:rPr sz="500" spc="-25" dirty="0">
                <a:solidFill>
                  <a:srgbClr val="FFFFFF"/>
                </a:solidFill>
                <a:latin typeface="SimSun-ExtB"/>
                <a:cs typeface="SimSun-ExtB"/>
              </a:rPr>
              <a:t>1.1123605,</a:t>
            </a:r>
            <a:r>
              <a:rPr sz="500" spc="-80" dirty="0">
                <a:solidFill>
                  <a:srgbClr val="FFFFFF"/>
                </a:solidFill>
                <a:latin typeface="SimSun-ExtB"/>
                <a:cs typeface="SimSun-ExtB"/>
              </a:rPr>
              <a:t> </a:t>
            </a:r>
            <a:r>
              <a:rPr sz="500" spc="-25" dirty="0">
                <a:solidFill>
                  <a:srgbClr val="F04E98"/>
                </a:solidFill>
                <a:latin typeface="SimSun-ExtB"/>
                <a:cs typeface="SimSun-ExtB"/>
              </a:rPr>
              <a:t>spacє</a:t>
            </a:r>
            <a:r>
              <a:rPr sz="500" spc="-80" dirty="0">
                <a:solidFill>
                  <a:srgbClr val="F04E98"/>
                </a:solidFill>
                <a:latin typeface="SimSun-ExtB"/>
                <a:cs typeface="SimSun-ExtB"/>
              </a:rPr>
              <a:t> </a:t>
            </a:r>
            <a:r>
              <a:rPr sz="500" spc="-114" dirty="0">
                <a:solidFill>
                  <a:srgbClr val="FFFFFF"/>
                </a:solidFill>
                <a:latin typeface="SimSun-ExtB"/>
                <a:cs typeface="SimSun-ExtB"/>
              </a:rPr>
              <a:t>:</a:t>
            </a:r>
            <a:r>
              <a:rPr sz="500" spc="-70" dirty="0">
                <a:solidFill>
                  <a:srgbClr val="FFFFFF"/>
                </a:solidFill>
                <a:latin typeface="SimSun-ExtB"/>
                <a:cs typeface="SimSun-ExtB"/>
              </a:rPr>
              <a:t> </a:t>
            </a:r>
            <a:r>
              <a:rPr sz="500" spc="-30" dirty="0">
                <a:solidFill>
                  <a:srgbClr val="FFFFFF"/>
                </a:solidFill>
                <a:latin typeface="SimSun-ExtB"/>
                <a:cs typeface="SimSun-ExtB"/>
              </a:rPr>
              <a:t>1.1061581,</a:t>
            </a:r>
            <a:r>
              <a:rPr sz="500" spc="-75" dirty="0">
                <a:solidFill>
                  <a:srgbClr val="FFFFFF"/>
                </a:solidFill>
                <a:latin typeface="SimSun-ExtB"/>
                <a:cs typeface="SimSun-ExtB"/>
              </a:rPr>
              <a:t> </a:t>
            </a:r>
            <a:r>
              <a:rPr sz="500" spc="-25" dirty="0">
                <a:solidFill>
                  <a:srgbClr val="F04E98"/>
                </a:solidFill>
                <a:latin typeface="SimSun-ExtB"/>
                <a:cs typeface="SimSun-ExtB"/>
              </a:rPr>
              <a:t>powєrrul</a:t>
            </a:r>
            <a:r>
              <a:rPr sz="500" spc="-80" dirty="0">
                <a:solidFill>
                  <a:srgbClr val="F04E98"/>
                </a:solidFill>
                <a:latin typeface="SimSun-ExtB"/>
                <a:cs typeface="SimSun-ExtB"/>
              </a:rPr>
              <a:t> </a:t>
            </a:r>
            <a:r>
              <a:rPr sz="500" spc="-114" dirty="0">
                <a:solidFill>
                  <a:srgbClr val="FFFFFF"/>
                </a:solidFill>
                <a:latin typeface="SimSun-ExtB"/>
                <a:cs typeface="SimSun-ExtB"/>
              </a:rPr>
              <a:t>:</a:t>
            </a:r>
            <a:r>
              <a:rPr sz="500" spc="-70" dirty="0">
                <a:solidFill>
                  <a:srgbClr val="FFFFFF"/>
                </a:solidFill>
                <a:latin typeface="SimSun-ExtB"/>
                <a:cs typeface="SimSun-ExtB"/>
              </a:rPr>
              <a:t> </a:t>
            </a:r>
            <a:r>
              <a:rPr sz="500" dirty="0">
                <a:solidFill>
                  <a:srgbClr val="FFFFFF"/>
                </a:solidFill>
                <a:latin typeface="SimSun-ExtB"/>
                <a:cs typeface="SimSun-ExtB"/>
              </a:rPr>
              <a:t>1.0447476,</a:t>
            </a:r>
            <a:r>
              <a:rPr sz="500" spc="-80" dirty="0">
                <a:solidFill>
                  <a:srgbClr val="FFFFFF"/>
                </a:solidFill>
                <a:latin typeface="SimSun-ExtB"/>
                <a:cs typeface="SimSun-ExtB"/>
              </a:rPr>
              <a:t> </a:t>
            </a:r>
            <a:r>
              <a:rPr sz="500" dirty="0">
                <a:solidFill>
                  <a:srgbClr val="F04E98"/>
                </a:solidFill>
                <a:latin typeface="SimSun-ExtB"/>
                <a:cs typeface="SimSun-ExtB"/>
              </a:rPr>
              <a:t>galaxy</a:t>
            </a:r>
            <a:r>
              <a:rPr sz="500" spc="-75" dirty="0">
                <a:solidFill>
                  <a:srgbClr val="F04E98"/>
                </a:solidFill>
                <a:latin typeface="SimSun-ExtB"/>
                <a:cs typeface="SimSun-ExtB"/>
              </a:rPr>
              <a:t> </a:t>
            </a:r>
            <a:r>
              <a:rPr sz="500" spc="-114" dirty="0">
                <a:solidFill>
                  <a:srgbClr val="FFFFFF"/>
                </a:solidFill>
                <a:latin typeface="SimSun-ExtB"/>
                <a:cs typeface="SimSun-ExtB"/>
              </a:rPr>
              <a:t>:</a:t>
            </a:r>
            <a:r>
              <a:rPr sz="500" spc="-75" dirty="0">
                <a:solidFill>
                  <a:srgbClr val="FFFFFF"/>
                </a:solidFill>
                <a:latin typeface="SimSun-ExtB"/>
                <a:cs typeface="SimSun-ExtB"/>
              </a:rPr>
              <a:t> </a:t>
            </a:r>
            <a:r>
              <a:rPr sz="500" dirty="0">
                <a:solidFill>
                  <a:srgbClr val="FFFFFF"/>
                </a:solidFill>
                <a:latin typeface="SimSun-ExtB"/>
                <a:cs typeface="SimSun-ExtB"/>
              </a:rPr>
              <a:t>1.0446026,</a:t>
            </a:r>
            <a:r>
              <a:rPr sz="500" spc="-75" dirty="0">
                <a:solidFill>
                  <a:srgbClr val="FFFFFF"/>
                </a:solidFill>
                <a:latin typeface="SimSun-ExtB"/>
                <a:cs typeface="SimSun-ExtB"/>
              </a:rPr>
              <a:t> </a:t>
            </a:r>
            <a:r>
              <a:rPr sz="500" spc="-60" dirty="0">
                <a:solidFill>
                  <a:srgbClr val="F04E98"/>
                </a:solidFill>
                <a:latin typeface="SimSun-ExtB"/>
                <a:cs typeface="SimSun-ExtB"/>
              </a:rPr>
              <a:t>grєy</a:t>
            </a:r>
            <a:r>
              <a:rPr sz="500" spc="-80" dirty="0">
                <a:solidFill>
                  <a:srgbClr val="F04E98"/>
                </a:solidFill>
                <a:latin typeface="SimSun-ExtB"/>
                <a:cs typeface="SimSun-ExtB"/>
              </a:rPr>
              <a:t> </a:t>
            </a:r>
            <a:r>
              <a:rPr sz="500" spc="-114" dirty="0">
                <a:solidFill>
                  <a:srgbClr val="FFFFFF"/>
                </a:solidFill>
                <a:latin typeface="SimSun-ExtB"/>
                <a:cs typeface="SimSun-ExtB"/>
              </a:rPr>
              <a:t>:</a:t>
            </a:r>
            <a:r>
              <a:rPr sz="500" spc="-70" dirty="0">
                <a:solidFill>
                  <a:srgbClr val="FFFFFF"/>
                </a:solidFill>
                <a:latin typeface="SimSun-ExtB"/>
                <a:cs typeface="SimSun-ExtB"/>
              </a:rPr>
              <a:t> </a:t>
            </a:r>
            <a:r>
              <a:rPr sz="500" spc="-10" dirty="0">
                <a:solidFill>
                  <a:srgbClr val="FFFFFF"/>
                </a:solidFill>
                <a:latin typeface="SimSun-ExtB"/>
                <a:cs typeface="SimSun-ExtB"/>
              </a:rPr>
              <a:t>0.99213314,</a:t>
            </a:r>
            <a:endParaRPr sz="500" dirty="0">
              <a:latin typeface="SimSun-ExtB"/>
              <a:cs typeface="SimSun-ExtB"/>
            </a:endParaRPr>
          </a:p>
          <a:p>
            <a:pPr marL="12700" marR="149860">
              <a:lnSpc>
                <a:spcPct val="100000"/>
              </a:lnSpc>
            </a:pPr>
            <a:r>
              <a:rPr sz="500" spc="-45" dirty="0">
                <a:solidFill>
                  <a:srgbClr val="F04E98"/>
                </a:solidFill>
                <a:latin typeface="SimSun-ExtB"/>
                <a:cs typeface="SimSun-ExtB"/>
              </a:rPr>
              <a:t>rєcognizablє</a:t>
            </a:r>
            <a:r>
              <a:rPr sz="500" spc="-40" dirty="0">
                <a:solidFill>
                  <a:srgbClr val="F04E98"/>
                </a:solidFill>
                <a:latin typeface="SimSun-ExtB"/>
                <a:cs typeface="SimSun-ExtB"/>
              </a:rPr>
              <a:t> </a:t>
            </a:r>
            <a:r>
              <a:rPr sz="500" spc="-114" dirty="0">
                <a:solidFill>
                  <a:srgbClr val="FFFFFF"/>
                </a:solidFill>
                <a:latin typeface="SimSun-ExtB"/>
                <a:cs typeface="SimSun-ExtB"/>
              </a:rPr>
              <a:t>:</a:t>
            </a:r>
            <a:r>
              <a:rPr sz="500" spc="-35" dirty="0">
                <a:solidFill>
                  <a:srgbClr val="FFFFFF"/>
                </a:solidFill>
                <a:latin typeface="SimSun-ExtB"/>
                <a:cs typeface="SimSun-ExtB"/>
              </a:rPr>
              <a:t> </a:t>
            </a:r>
            <a:r>
              <a:rPr sz="500" dirty="0">
                <a:solidFill>
                  <a:srgbClr val="FFFFFF"/>
                </a:solidFill>
                <a:latin typeface="SimSun-ExtB"/>
                <a:cs typeface="SimSun-ExtB"/>
              </a:rPr>
              <a:t>0.9624052,</a:t>
            </a:r>
            <a:r>
              <a:rPr sz="500" spc="-35" dirty="0">
                <a:solidFill>
                  <a:srgbClr val="FFFFFF"/>
                </a:solidFill>
                <a:latin typeface="SimSun-ExtB"/>
                <a:cs typeface="SimSun-ExtB"/>
              </a:rPr>
              <a:t> </a:t>
            </a:r>
            <a:r>
              <a:rPr sz="500" spc="-65" dirty="0">
                <a:solidFill>
                  <a:srgbClr val="F04E98"/>
                </a:solidFill>
                <a:latin typeface="SimSun-ExtB"/>
                <a:cs typeface="SimSun-ExtB"/>
              </a:rPr>
              <a:t>picturє</a:t>
            </a:r>
            <a:r>
              <a:rPr sz="500" spc="-40" dirty="0">
                <a:solidFill>
                  <a:srgbClr val="F04E98"/>
                </a:solidFill>
                <a:latin typeface="SimSun-ExtB"/>
                <a:cs typeface="SimSun-ExtB"/>
              </a:rPr>
              <a:t> </a:t>
            </a:r>
            <a:r>
              <a:rPr sz="500" spc="-114" dirty="0">
                <a:solidFill>
                  <a:srgbClr val="FFFFFF"/>
                </a:solidFill>
                <a:latin typeface="SimSun-ExtB"/>
                <a:cs typeface="SimSun-ExtB"/>
              </a:rPr>
              <a:t>:</a:t>
            </a:r>
            <a:r>
              <a:rPr sz="500" spc="-35" dirty="0">
                <a:solidFill>
                  <a:srgbClr val="FFFFFF"/>
                </a:solidFill>
                <a:latin typeface="SimSun-ExtB"/>
                <a:cs typeface="SimSun-ExtB"/>
              </a:rPr>
              <a:t> </a:t>
            </a:r>
            <a:r>
              <a:rPr sz="500" dirty="0">
                <a:solidFill>
                  <a:srgbClr val="FFFFFF"/>
                </a:solidFill>
                <a:latin typeface="SimSun-ExtB"/>
                <a:cs typeface="SimSun-ExtB"/>
              </a:rPr>
              <a:t>0.83600676,</a:t>
            </a:r>
            <a:r>
              <a:rPr sz="500" spc="-35" dirty="0">
                <a:solidFill>
                  <a:srgbClr val="FFFFFF"/>
                </a:solidFill>
                <a:latin typeface="SimSun-ExtB"/>
                <a:cs typeface="SimSun-ExtB"/>
              </a:rPr>
              <a:t> </a:t>
            </a:r>
            <a:r>
              <a:rPr sz="500" spc="-50" dirty="0">
                <a:solidFill>
                  <a:srgbClr val="F04E98"/>
                </a:solidFill>
                <a:latin typeface="SimSun-ExtB"/>
                <a:cs typeface="SimSun-ExtB"/>
              </a:rPr>
              <a:t>spiral</a:t>
            </a:r>
            <a:r>
              <a:rPr sz="500" spc="-40" dirty="0">
                <a:solidFill>
                  <a:srgbClr val="F04E98"/>
                </a:solidFill>
                <a:latin typeface="SimSun-ExtB"/>
                <a:cs typeface="SimSun-ExtB"/>
              </a:rPr>
              <a:t> </a:t>
            </a:r>
            <a:r>
              <a:rPr sz="500" spc="-114" dirty="0">
                <a:solidFill>
                  <a:srgbClr val="FFFFFF"/>
                </a:solidFill>
                <a:latin typeface="SimSun-ExtB"/>
                <a:cs typeface="SimSun-ExtB"/>
              </a:rPr>
              <a:t>:</a:t>
            </a:r>
            <a:r>
              <a:rPr sz="500" spc="-30" dirty="0">
                <a:solidFill>
                  <a:srgbClr val="FFFFFF"/>
                </a:solidFill>
                <a:latin typeface="SimSun-ExtB"/>
                <a:cs typeface="SimSun-ExtB"/>
              </a:rPr>
              <a:t> </a:t>
            </a:r>
            <a:r>
              <a:rPr sz="500" dirty="0">
                <a:solidFill>
                  <a:srgbClr val="FFFFFF"/>
                </a:solidFill>
                <a:latin typeface="SimSun-ExtB"/>
                <a:cs typeface="SimSun-ExtB"/>
              </a:rPr>
              <a:t>0.81533474,</a:t>
            </a:r>
            <a:r>
              <a:rPr sz="500" spc="-40" dirty="0">
                <a:solidFill>
                  <a:srgbClr val="FFFFFF"/>
                </a:solidFill>
                <a:latin typeface="SimSun-ExtB"/>
                <a:cs typeface="SimSun-ExtB"/>
              </a:rPr>
              <a:t> </a:t>
            </a:r>
            <a:r>
              <a:rPr sz="500" spc="-85" dirty="0">
                <a:solidFill>
                  <a:srgbClr val="F04E98"/>
                </a:solidFill>
                <a:latin typeface="SimSun-ExtB"/>
                <a:cs typeface="SimSun-ExtB"/>
              </a:rPr>
              <a:t>aliєn</a:t>
            </a:r>
            <a:r>
              <a:rPr sz="500" spc="-35" dirty="0">
                <a:solidFill>
                  <a:srgbClr val="F04E98"/>
                </a:solidFill>
                <a:latin typeface="SimSun-ExtB"/>
                <a:cs typeface="SimSun-ExtB"/>
              </a:rPr>
              <a:t> </a:t>
            </a:r>
            <a:r>
              <a:rPr sz="500" spc="-114" dirty="0">
                <a:solidFill>
                  <a:srgbClr val="FFFFFF"/>
                </a:solidFill>
                <a:latin typeface="SimSun-ExtB"/>
                <a:cs typeface="SimSun-ExtB"/>
              </a:rPr>
              <a:t>:</a:t>
            </a:r>
            <a:r>
              <a:rPr sz="500" spc="-30" dirty="0">
                <a:solidFill>
                  <a:srgbClr val="FFFFFF"/>
                </a:solidFill>
                <a:latin typeface="SimSun-ExtB"/>
                <a:cs typeface="SimSun-ExtB"/>
              </a:rPr>
              <a:t> </a:t>
            </a:r>
            <a:r>
              <a:rPr sz="500" dirty="0">
                <a:solidFill>
                  <a:srgbClr val="FFFFFF"/>
                </a:solidFill>
                <a:latin typeface="SimSun-ExtB"/>
                <a:cs typeface="SimSun-ExtB"/>
              </a:rPr>
              <a:t>0.80673844,</a:t>
            </a:r>
            <a:r>
              <a:rPr sz="500" spc="-40" dirty="0">
                <a:solidFill>
                  <a:srgbClr val="FFFFFF"/>
                </a:solidFill>
                <a:latin typeface="SimSun-ExtB"/>
                <a:cs typeface="SimSun-ExtB"/>
              </a:rPr>
              <a:t> </a:t>
            </a:r>
            <a:r>
              <a:rPr sz="500" spc="-45" dirty="0">
                <a:solidFill>
                  <a:srgbClr val="F04E98"/>
                </a:solidFill>
                <a:latin typeface="SimSun-ExtB"/>
                <a:cs typeface="SimSun-ExtB"/>
              </a:rPr>
              <a:t>supєr</a:t>
            </a:r>
            <a:r>
              <a:rPr sz="500" spc="-35" dirty="0">
                <a:solidFill>
                  <a:srgbClr val="F04E98"/>
                </a:solidFill>
                <a:latin typeface="SimSun-ExtB"/>
                <a:cs typeface="SimSun-ExtB"/>
              </a:rPr>
              <a:t> </a:t>
            </a:r>
            <a:r>
              <a:rPr sz="500" spc="-50" dirty="0">
                <a:solidFill>
                  <a:srgbClr val="FFFFFF"/>
                </a:solidFill>
                <a:latin typeface="SimSun-ExtB"/>
                <a:cs typeface="SimSun-ExtB"/>
              </a:rPr>
              <a:t>:</a:t>
            </a:r>
            <a:r>
              <a:rPr sz="500" dirty="0">
                <a:solidFill>
                  <a:srgbClr val="FFFFFF"/>
                </a:solidFill>
                <a:latin typeface="SimSun-ExtB"/>
                <a:cs typeface="SimSun-ExtB"/>
              </a:rPr>
              <a:t> 0.78973484,</a:t>
            </a:r>
            <a:r>
              <a:rPr sz="500" spc="-45" dirty="0">
                <a:solidFill>
                  <a:srgbClr val="FFFFFF"/>
                </a:solidFill>
                <a:latin typeface="SimSun-ExtB"/>
                <a:cs typeface="SimSun-ExtB"/>
              </a:rPr>
              <a:t> </a:t>
            </a:r>
            <a:r>
              <a:rPr sz="500" spc="-45" dirty="0">
                <a:solidFill>
                  <a:srgbClr val="F04E98"/>
                </a:solidFill>
                <a:latin typeface="SimSun-ExtB"/>
                <a:cs typeface="SimSun-ExtB"/>
              </a:rPr>
              <a:t>mєtal </a:t>
            </a:r>
            <a:r>
              <a:rPr sz="500" spc="-114" dirty="0">
                <a:solidFill>
                  <a:srgbClr val="FFFFFF"/>
                </a:solidFill>
                <a:latin typeface="SimSun-ExtB"/>
                <a:cs typeface="SimSun-ExtB"/>
              </a:rPr>
              <a:t>:</a:t>
            </a:r>
            <a:r>
              <a:rPr sz="500" spc="-35" dirty="0">
                <a:solidFill>
                  <a:srgbClr val="FFFFFF"/>
                </a:solidFill>
                <a:latin typeface="SimSun-ExtB"/>
                <a:cs typeface="SimSun-ExtB"/>
              </a:rPr>
              <a:t> </a:t>
            </a:r>
            <a:r>
              <a:rPr sz="500" dirty="0">
                <a:solidFill>
                  <a:srgbClr val="FFFFFF"/>
                </a:solidFill>
                <a:latin typeface="SimSun-ExtB"/>
                <a:cs typeface="SimSun-ExtB"/>
              </a:rPr>
              <a:t>0.77786785,</a:t>
            </a:r>
            <a:r>
              <a:rPr sz="500" spc="-40" dirty="0">
                <a:solidFill>
                  <a:srgbClr val="FFFFFF"/>
                </a:solidFill>
                <a:latin typeface="SimSun-ExtB"/>
                <a:cs typeface="SimSun-ExtB"/>
              </a:rPr>
              <a:t> </a:t>
            </a:r>
            <a:r>
              <a:rPr sz="500" spc="-40" dirty="0">
                <a:solidFill>
                  <a:srgbClr val="F04E98"/>
                </a:solidFill>
                <a:latin typeface="SimSun-ExtB"/>
                <a:cs typeface="SimSun-ExtB"/>
              </a:rPr>
              <a:t>instantly</a:t>
            </a:r>
            <a:r>
              <a:rPr sz="500" spc="-45" dirty="0">
                <a:solidFill>
                  <a:srgbClr val="F04E98"/>
                </a:solidFill>
                <a:latin typeface="SimSun-ExtB"/>
                <a:cs typeface="SimSun-ExtB"/>
              </a:rPr>
              <a:t> </a:t>
            </a:r>
            <a:r>
              <a:rPr sz="500" spc="-114" dirty="0">
                <a:solidFill>
                  <a:srgbClr val="FFFFFF"/>
                </a:solidFill>
                <a:latin typeface="SimSun-ExtB"/>
                <a:cs typeface="SimSun-ExtB"/>
              </a:rPr>
              <a:t>:</a:t>
            </a:r>
            <a:r>
              <a:rPr sz="500" spc="-35" dirty="0">
                <a:solidFill>
                  <a:srgbClr val="FFFFFF"/>
                </a:solidFill>
                <a:latin typeface="SimSun-ExtB"/>
                <a:cs typeface="SimSun-ExtB"/>
              </a:rPr>
              <a:t> </a:t>
            </a:r>
            <a:r>
              <a:rPr sz="500" dirty="0">
                <a:solidFill>
                  <a:srgbClr val="FFFFFF"/>
                </a:solidFill>
                <a:latin typeface="SimSun-ExtB"/>
                <a:cs typeface="SimSun-ExtB"/>
              </a:rPr>
              <a:t>0.7263494,</a:t>
            </a:r>
            <a:r>
              <a:rPr sz="500" spc="-35" dirty="0">
                <a:solidFill>
                  <a:srgbClr val="FFFFFF"/>
                </a:solidFill>
                <a:latin typeface="SimSun-ExtB"/>
                <a:cs typeface="SimSun-ExtB"/>
              </a:rPr>
              <a:t> </a:t>
            </a:r>
            <a:r>
              <a:rPr sz="500" spc="-75" dirty="0">
                <a:solidFill>
                  <a:srgbClr val="FFFFFF"/>
                </a:solidFill>
                <a:latin typeface="SimSun-ExtB"/>
                <a:cs typeface="SimSun-ExtB"/>
              </a:rPr>
              <a:t>sphєrє</a:t>
            </a:r>
            <a:r>
              <a:rPr sz="500" spc="-35" dirty="0">
                <a:solidFill>
                  <a:srgbClr val="FFFFFF"/>
                </a:solidFill>
                <a:latin typeface="SimSun-ExtB"/>
                <a:cs typeface="SimSun-ExtB"/>
              </a:rPr>
              <a:t> </a:t>
            </a:r>
            <a:r>
              <a:rPr sz="500" spc="-114" dirty="0">
                <a:solidFill>
                  <a:srgbClr val="FFFFFF"/>
                </a:solidFill>
                <a:latin typeface="SimSun-ExtB"/>
                <a:cs typeface="SimSun-ExtB"/>
              </a:rPr>
              <a:t>:</a:t>
            </a:r>
            <a:r>
              <a:rPr sz="500" spc="-35" dirty="0">
                <a:solidFill>
                  <a:srgbClr val="FFFFFF"/>
                </a:solidFill>
                <a:latin typeface="SimSun-ExtB"/>
                <a:cs typeface="SimSun-ExtB"/>
              </a:rPr>
              <a:t> </a:t>
            </a:r>
            <a:r>
              <a:rPr sz="500" dirty="0">
                <a:solidFill>
                  <a:srgbClr val="FFFFFF"/>
                </a:solidFill>
                <a:latin typeface="SimSun-ExtB"/>
                <a:cs typeface="SimSun-ExtB"/>
              </a:rPr>
              <a:t>0.72603744,</a:t>
            </a:r>
            <a:r>
              <a:rPr sz="500" spc="-45" dirty="0">
                <a:solidFill>
                  <a:srgbClr val="FFFFFF"/>
                </a:solidFill>
                <a:latin typeface="SimSun-ExtB"/>
                <a:cs typeface="SimSun-ExtB"/>
              </a:rPr>
              <a:t> </a:t>
            </a:r>
            <a:r>
              <a:rPr sz="500" spc="-85" dirty="0">
                <a:solidFill>
                  <a:srgbClr val="F04E98"/>
                </a:solidFill>
                <a:latin typeface="SimSun-ExtB"/>
                <a:cs typeface="SimSun-ExtB"/>
              </a:rPr>
              <a:t>lasєr</a:t>
            </a:r>
            <a:r>
              <a:rPr sz="500" spc="-40" dirty="0">
                <a:solidFill>
                  <a:srgbClr val="F04E98"/>
                </a:solidFill>
                <a:latin typeface="SimSun-ExtB"/>
                <a:cs typeface="SimSun-ExtB"/>
              </a:rPr>
              <a:t> </a:t>
            </a:r>
            <a:r>
              <a:rPr sz="500" spc="-114" dirty="0">
                <a:solidFill>
                  <a:srgbClr val="FFFFFF"/>
                </a:solidFill>
                <a:latin typeface="SimSun-ExtB"/>
                <a:cs typeface="SimSun-ExtB"/>
              </a:rPr>
              <a:t>:</a:t>
            </a:r>
            <a:r>
              <a:rPr sz="500" spc="-35" dirty="0">
                <a:solidFill>
                  <a:srgbClr val="FFFFFF"/>
                </a:solidFill>
                <a:latin typeface="SimSun-ExtB"/>
                <a:cs typeface="SimSun-ExtB"/>
              </a:rPr>
              <a:t> </a:t>
            </a:r>
            <a:r>
              <a:rPr sz="500" spc="-10" dirty="0">
                <a:solidFill>
                  <a:srgbClr val="FFFFFF"/>
                </a:solidFill>
                <a:latin typeface="SimSun-ExtB"/>
                <a:cs typeface="SimSun-ExtB"/>
              </a:rPr>
              <a:t>0.72406197,</a:t>
            </a:r>
            <a:endParaRPr sz="500" dirty="0">
              <a:latin typeface="SimSun-ExtB"/>
              <a:cs typeface="SimSun-ExtB"/>
            </a:endParaRPr>
          </a:p>
          <a:p>
            <a:pPr marL="12700" marR="64769">
              <a:lnSpc>
                <a:spcPct val="100000"/>
              </a:lnSpc>
            </a:pPr>
            <a:r>
              <a:rPr sz="500" spc="-10" dirty="0">
                <a:solidFill>
                  <a:srgbClr val="F04E98"/>
                </a:solidFill>
                <a:latin typeface="SimSun-ExtB"/>
                <a:cs typeface="SimSun-ExtB"/>
              </a:rPr>
              <a:t>lucas</a:t>
            </a:r>
            <a:r>
              <a:rPr sz="500" spc="-55" dirty="0">
                <a:solidFill>
                  <a:srgbClr val="F04E98"/>
                </a:solidFill>
                <a:latin typeface="SimSun-ExtB"/>
                <a:cs typeface="SimSun-ExtB"/>
              </a:rPr>
              <a:t> </a:t>
            </a:r>
            <a:r>
              <a:rPr sz="500" spc="-114" dirty="0">
                <a:solidFill>
                  <a:srgbClr val="FFFFFF"/>
                </a:solidFill>
                <a:latin typeface="SimSun-ExtB"/>
                <a:cs typeface="SimSun-ExtB"/>
              </a:rPr>
              <a:t>:</a:t>
            </a:r>
            <a:r>
              <a:rPr sz="500" spc="-45" dirty="0">
                <a:solidFill>
                  <a:srgbClr val="FFFFFF"/>
                </a:solidFill>
                <a:latin typeface="SimSun-ExtB"/>
                <a:cs typeface="SimSun-ExtB"/>
              </a:rPr>
              <a:t> </a:t>
            </a:r>
            <a:r>
              <a:rPr sz="500" dirty="0">
                <a:solidFill>
                  <a:srgbClr val="FFFFFF"/>
                </a:solidFill>
                <a:latin typeface="SimSun-ExtB"/>
                <a:cs typeface="SimSun-ExtB"/>
              </a:rPr>
              <a:t>0.69926625,</a:t>
            </a:r>
            <a:r>
              <a:rPr sz="500" spc="-55" dirty="0">
                <a:solidFill>
                  <a:srgbClr val="FFFFFF"/>
                </a:solidFill>
                <a:latin typeface="SimSun-ExtB"/>
                <a:cs typeface="SimSun-ExtB"/>
              </a:rPr>
              <a:t> </a:t>
            </a:r>
            <a:r>
              <a:rPr sz="500" dirty="0">
                <a:solidFill>
                  <a:srgbClr val="F04E98"/>
                </a:solidFill>
                <a:latin typeface="SimSun-ExtB"/>
                <a:cs typeface="SimSun-ExtB"/>
              </a:rPr>
              <a:t>mars</a:t>
            </a:r>
            <a:r>
              <a:rPr sz="500" spc="-50" dirty="0">
                <a:solidFill>
                  <a:srgbClr val="F04E98"/>
                </a:solidFill>
                <a:latin typeface="SimSun-ExtB"/>
                <a:cs typeface="SimSun-ExtB"/>
              </a:rPr>
              <a:t> </a:t>
            </a:r>
            <a:r>
              <a:rPr sz="500" spc="-114" dirty="0">
                <a:solidFill>
                  <a:srgbClr val="FFFFFF"/>
                </a:solidFill>
                <a:latin typeface="SimSun-ExtB"/>
                <a:cs typeface="SimSun-ExtB"/>
              </a:rPr>
              <a:t>:</a:t>
            </a:r>
            <a:r>
              <a:rPr sz="500" spc="-50" dirty="0">
                <a:solidFill>
                  <a:srgbClr val="FFFFFF"/>
                </a:solidFill>
                <a:latin typeface="SimSun-ExtB"/>
                <a:cs typeface="SimSun-ExtB"/>
              </a:rPr>
              <a:t> </a:t>
            </a:r>
            <a:r>
              <a:rPr sz="500" dirty="0">
                <a:solidFill>
                  <a:srgbClr val="FFFFFF"/>
                </a:solidFill>
                <a:latin typeface="SimSun-ExtB"/>
                <a:cs typeface="SimSun-ExtB"/>
              </a:rPr>
              <a:t>0.6939271,</a:t>
            </a:r>
            <a:r>
              <a:rPr sz="500" spc="-50" dirty="0">
                <a:solidFill>
                  <a:srgbClr val="FFFFFF"/>
                </a:solidFill>
                <a:latin typeface="SimSun-ExtB"/>
                <a:cs typeface="SimSun-ExtB"/>
              </a:rPr>
              <a:t> </a:t>
            </a:r>
            <a:r>
              <a:rPr sz="500" spc="-30" dirty="0">
                <a:solidFill>
                  <a:srgbClr val="F04E98"/>
                </a:solidFill>
                <a:latin typeface="SimSun-ExtB"/>
                <a:cs typeface="SimSun-ExtB"/>
              </a:rPr>
              <a:t>galactic</a:t>
            </a:r>
            <a:r>
              <a:rPr sz="500" spc="-55" dirty="0">
                <a:solidFill>
                  <a:srgbClr val="F04E98"/>
                </a:solidFill>
                <a:latin typeface="SimSun-ExtB"/>
                <a:cs typeface="SimSun-ExtB"/>
              </a:rPr>
              <a:t> </a:t>
            </a:r>
            <a:r>
              <a:rPr sz="500" spc="-114" dirty="0">
                <a:solidFill>
                  <a:srgbClr val="FFFFFF"/>
                </a:solidFill>
                <a:latin typeface="SimSun-ExtB"/>
                <a:cs typeface="SimSun-ExtB"/>
              </a:rPr>
              <a:t>:</a:t>
            </a:r>
            <a:r>
              <a:rPr sz="500" spc="-45" dirty="0">
                <a:solidFill>
                  <a:srgbClr val="FFFFFF"/>
                </a:solidFill>
                <a:latin typeface="SimSun-ExtB"/>
                <a:cs typeface="SimSun-ExtB"/>
              </a:rPr>
              <a:t> </a:t>
            </a:r>
            <a:r>
              <a:rPr sz="500" dirty="0">
                <a:solidFill>
                  <a:srgbClr val="FFFFFF"/>
                </a:solidFill>
                <a:latin typeface="SimSun-ExtB"/>
                <a:cs typeface="SimSun-ExtB"/>
              </a:rPr>
              <a:t>0.6567522,</a:t>
            </a:r>
            <a:r>
              <a:rPr sz="500" spc="-50" dirty="0">
                <a:solidFill>
                  <a:srgbClr val="FFFFFF"/>
                </a:solidFill>
                <a:latin typeface="SimSun-ExtB"/>
                <a:cs typeface="SimSun-ExtB"/>
              </a:rPr>
              <a:t> </a:t>
            </a:r>
            <a:r>
              <a:rPr sz="500" spc="-95" dirty="0">
                <a:solidFill>
                  <a:srgbClr val="F04E98"/>
                </a:solidFill>
                <a:latin typeface="SimSun-ExtB"/>
                <a:cs typeface="SimSun-ExtB"/>
              </a:rPr>
              <a:t>rєy</a:t>
            </a:r>
            <a:r>
              <a:rPr sz="500" spc="-55" dirty="0">
                <a:solidFill>
                  <a:srgbClr val="F04E98"/>
                </a:solidFill>
                <a:latin typeface="SimSun-ExtB"/>
                <a:cs typeface="SimSun-ExtB"/>
              </a:rPr>
              <a:t> </a:t>
            </a:r>
            <a:r>
              <a:rPr sz="500" spc="-114" dirty="0">
                <a:solidFill>
                  <a:srgbClr val="FFFFFF"/>
                </a:solidFill>
                <a:latin typeface="SimSun-ExtB"/>
                <a:cs typeface="SimSun-ExtB"/>
              </a:rPr>
              <a:t>:</a:t>
            </a:r>
            <a:r>
              <a:rPr sz="500" spc="-45" dirty="0">
                <a:solidFill>
                  <a:srgbClr val="FFFFFF"/>
                </a:solidFill>
                <a:latin typeface="SimSun-ExtB"/>
                <a:cs typeface="SimSun-ExtB"/>
              </a:rPr>
              <a:t> </a:t>
            </a:r>
            <a:r>
              <a:rPr sz="500" dirty="0">
                <a:solidFill>
                  <a:srgbClr val="FFFFFF"/>
                </a:solidFill>
                <a:latin typeface="SimSun-ExtB"/>
                <a:cs typeface="SimSun-ExtB"/>
              </a:rPr>
              <a:t>0.64874667,</a:t>
            </a:r>
            <a:r>
              <a:rPr sz="500" spc="-55" dirty="0">
                <a:solidFill>
                  <a:srgbClr val="FFFFFF"/>
                </a:solidFill>
                <a:latin typeface="SimSun-ExtB"/>
                <a:cs typeface="SimSun-ExtB"/>
              </a:rPr>
              <a:t> </a:t>
            </a:r>
            <a:r>
              <a:rPr sz="500" spc="-10" dirty="0">
                <a:solidFill>
                  <a:srgbClr val="F04E98"/>
                </a:solidFill>
                <a:latin typeface="SimSun-ExtB"/>
                <a:cs typeface="SimSun-ExtB"/>
              </a:rPr>
              <a:t>shapєd</a:t>
            </a:r>
            <a:r>
              <a:rPr sz="500" spc="-50" dirty="0">
                <a:solidFill>
                  <a:srgbClr val="F04E98"/>
                </a:solidFill>
                <a:latin typeface="SimSun-ExtB"/>
                <a:cs typeface="SimSun-ExtB"/>
              </a:rPr>
              <a:t> </a:t>
            </a:r>
            <a:r>
              <a:rPr sz="500" spc="-114" dirty="0">
                <a:solidFill>
                  <a:srgbClr val="FFFFFF"/>
                </a:solidFill>
                <a:latin typeface="SimSun-ExtB"/>
                <a:cs typeface="SimSun-ExtB"/>
              </a:rPr>
              <a:t>:</a:t>
            </a:r>
            <a:r>
              <a:rPr sz="500" spc="-45" dirty="0">
                <a:solidFill>
                  <a:srgbClr val="FFFFFF"/>
                </a:solidFill>
                <a:latin typeface="SimSun-ExtB"/>
                <a:cs typeface="SimSun-ExtB"/>
              </a:rPr>
              <a:t> </a:t>
            </a:r>
            <a:r>
              <a:rPr sz="500" spc="-10" dirty="0">
                <a:solidFill>
                  <a:srgbClr val="FFFFFF"/>
                </a:solidFill>
                <a:latin typeface="SimSun-ExtB"/>
                <a:cs typeface="SimSun-ExtB"/>
              </a:rPr>
              <a:t>0.6404644, </a:t>
            </a:r>
            <a:r>
              <a:rPr sz="500" spc="-30" dirty="0">
                <a:solidFill>
                  <a:srgbClr val="F04E98"/>
                </a:solidFill>
                <a:latin typeface="SimSun-ExtB"/>
                <a:cs typeface="SimSun-ExtB"/>
              </a:rPr>
              <a:t>surracєs</a:t>
            </a:r>
            <a:r>
              <a:rPr sz="500" spc="-65" dirty="0">
                <a:solidFill>
                  <a:srgbClr val="F04E98"/>
                </a:solidFill>
                <a:latin typeface="SimSun-ExtB"/>
                <a:cs typeface="SimSun-ExtB"/>
              </a:rPr>
              <a:t> </a:t>
            </a:r>
            <a:r>
              <a:rPr sz="500" spc="-114" dirty="0">
                <a:solidFill>
                  <a:srgbClr val="FFFFFF"/>
                </a:solidFill>
                <a:latin typeface="SimSun-ExtB"/>
                <a:cs typeface="SimSun-ExtB"/>
              </a:rPr>
              <a:t>:</a:t>
            </a:r>
            <a:r>
              <a:rPr sz="500" spc="-50" dirty="0">
                <a:solidFill>
                  <a:srgbClr val="FFFFFF"/>
                </a:solidFill>
                <a:latin typeface="SimSun-ExtB"/>
                <a:cs typeface="SimSun-ExtB"/>
              </a:rPr>
              <a:t> </a:t>
            </a:r>
            <a:r>
              <a:rPr sz="500" dirty="0">
                <a:solidFill>
                  <a:srgbClr val="FFFFFF"/>
                </a:solidFill>
                <a:latin typeface="SimSun-ExtB"/>
                <a:cs typeface="SimSun-ExtB"/>
              </a:rPr>
              <a:t>0.63722014,</a:t>
            </a:r>
            <a:r>
              <a:rPr sz="500" spc="-65" dirty="0">
                <a:solidFill>
                  <a:srgbClr val="FFFFFF"/>
                </a:solidFill>
                <a:latin typeface="SimSun-ExtB"/>
                <a:cs typeface="SimSun-ExtB"/>
              </a:rPr>
              <a:t> </a:t>
            </a:r>
            <a:r>
              <a:rPr sz="500" spc="-60" dirty="0">
                <a:solidFill>
                  <a:srgbClr val="F04E98"/>
                </a:solidFill>
                <a:latin typeface="SimSun-ExtB"/>
                <a:cs typeface="SimSun-ExtB"/>
              </a:rPr>
              <a:t>shuttlє </a:t>
            </a:r>
            <a:r>
              <a:rPr sz="500" spc="-114" dirty="0">
                <a:solidFill>
                  <a:srgbClr val="FFFFFF"/>
                </a:solidFill>
                <a:latin typeface="SimSun-ExtB"/>
                <a:cs typeface="SimSun-ExtB"/>
              </a:rPr>
              <a:t>:</a:t>
            </a:r>
            <a:r>
              <a:rPr sz="500" spc="-50" dirty="0">
                <a:solidFill>
                  <a:srgbClr val="FFFFFF"/>
                </a:solidFill>
                <a:latin typeface="SimSun-ExtB"/>
                <a:cs typeface="SimSun-ExtB"/>
              </a:rPr>
              <a:t> </a:t>
            </a:r>
            <a:r>
              <a:rPr sz="500" dirty="0">
                <a:solidFill>
                  <a:srgbClr val="FFFFFF"/>
                </a:solidFill>
                <a:latin typeface="SimSun-ExtB"/>
                <a:cs typeface="SimSun-ExtB"/>
              </a:rPr>
              <a:t>0.62602645,</a:t>
            </a:r>
            <a:r>
              <a:rPr sz="500" spc="-55" dirty="0">
                <a:solidFill>
                  <a:srgbClr val="FFFFFF"/>
                </a:solidFill>
                <a:latin typeface="SimSun-ExtB"/>
                <a:cs typeface="SimSun-ExtB"/>
              </a:rPr>
              <a:t> </a:t>
            </a:r>
            <a:r>
              <a:rPr sz="500" spc="-75" dirty="0">
                <a:solidFill>
                  <a:srgbClr val="FFFFFF"/>
                </a:solidFill>
                <a:latin typeface="SimSun-ExtB"/>
                <a:cs typeface="SimSun-ExtB"/>
              </a:rPr>
              <a:t>єmpirє</a:t>
            </a:r>
            <a:r>
              <a:rPr sz="500" spc="-55" dirty="0">
                <a:solidFill>
                  <a:srgbClr val="FFFFFF"/>
                </a:solidFill>
                <a:latin typeface="SimSun-ExtB"/>
                <a:cs typeface="SimSun-ExtB"/>
              </a:rPr>
              <a:t> </a:t>
            </a:r>
            <a:r>
              <a:rPr sz="500" spc="-114" dirty="0">
                <a:solidFill>
                  <a:srgbClr val="FFFFFF"/>
                </a:solidFill>
                <a:latin typeface="SimSun-ExtB"/>
                <a:cs typeface="SimSun-ExtB"/>
              </a:rPr>
              <a:t>:</a:t>
            </a:r>
            <a:r>
              <a:rPr sz="500" spc="-55" dirty="0">
                <a:solidFill>
                  <a:srgbClr val="FFFFFF"/>
                </a:solidFill>
                <a:latin typeface="SimSun-ExtB"/>
                <a:cs typeface="SimSun-ExtB"/>
              </a:rPr>
              <a:t> </a:t>
            </a:r>
            <a:r>
              <a:rPr sz="500" dirty="0">
                <a:solidFill>
                  <a:srgbClr val="FFFFFF"/>
                </a:solidFill>
                <a:latin typeface="SimSun-ExtB"/>
                <a:cs typeface="SimSun-ExtB"/>
              </a:rPr>
              <a:t>0.61892265,</a:t>
            </a:r>
            <a:r>
              <a:rPr sz="500" spc="-75" dirty="0">
                <a:solidFill>
                  <a:srgbClr val="FFFFFF"/>
                </a:solidFill>
                <a:latin typeface="SimSun-ExtB"/>
                <a:cs typeface="SimSun-ExtB"/>
              </a:rPr>
              <a:t> </a:t>
            </a:r>
            <a:r>
              <a:rPr sz="500" dirty="0">
                <a:solidFill>
                  <a:srgbClr val="F04E98"/>
                </a:solidFill>
                <a:latin typeface="SimSun-ExtB"/>
                <a:cs typeface="SimSun-ExtB"/>
              </a:rPr>
              <a:t>symbol</a:t>
            </a:r>
            <a:r>
              <a:rPr sz="500" spc="-60" dirty="0">
                <a:solidFill>
                  <a:srgbClr val="F04E98"/>
                </a:solidFill>
                <a:latin typeface="SimSun-ExtB"/>
                <a:cs typeface="SimSun-ExtB"/>
              </a:rPr>
              <a:t> </a:t>
            </a:r>
            <a:r>
              <a:rPr sz="500" spc="-114" dirty="0">
                <a:solidFill>
                  <a:srgbClr val="FFFFFF"/>
                </a:solidFill>
                <a:latin typeface="SimSun-ExtB"/>
                <a:cs typeface="SimSun-ExtB"/>
              </a:rPr>
              <a:t>:</a:t>
            </a:r>
            <a:r>
              <a:rPr sz="500" spc="-55" dirty="0">
                <a:solidFill>
                  <a:srgbClr val="FFFFFF"/>
                </a:solidFill>
                <a:latin typeface="SimSun-ExtB"/>
                <a:cs typeface="SimSun-ExtB"/>
              </a:rPr>
              <a:t> </a:t>
            </a:r>
            <a:r>
              <a:rPr sz="500" dirty="0">
                <a:solidFill>
                  <a:srgbClr val="FFFFFF"/>
                </a:solidFill>
                <a:latin typeface="SimSun-ExtB"/>
                <a:cs typeface="SimSun-ExtB"/>
              </a:rPr>
              <a:t>0.61714584,</a:t>
            </a:r>
            <a:r>
              <a:rPr sz="500" spc="-60" dirty="0">
                <a:solidFill>
                  <a:srgbClr val="FFFFFF"/>
                </a:solidFill>
                <a:latin typeface="SimSun-ExtB"/>
                <a:cs typeface="SimSun-ExtB"/>
              </a:rPr>
              <a:t> </a:t>
            </a:r>
            <a:r>
              <a:rPr sz="500" spc="-10" dirty="0">
                <a:solidFill>
                  <a:srgbClr val="F04E98"/>
                </a:solidFill>
                <a:latin typeface="SimSun-ExtB"/>
                <a:cs typeface="SimSun-ExtB"/>
              </a:rPr>
              <a:t>radar</a:t>
            </a:r>
            <a:r>
              <a:rPr sz="500" spc="-60" dirty="0">
                <a:solidFill>
                  <a:srgbClr val="F04E98"/>
                </a:solidFill>
                <a:latin typeface="SimSun-ExtB"/>
                <a:cs typeface="SimSun-ExtB"/>
              </a:rPr>
              <a:t> </a:t>
            </a:r>
            <a:r>
              <a:rPr sz="500" spc="-50" dirty="0">
                <a:solidFill>
                  <a:srgbClr val="FFFFFF"/>
                </a:solidFill>
                <a:latin typeface="SimSun-ExtB"/>
                <a:cs typeface="SimSun-ExtB"/>
              </a:rPr>
              <a:t>:</a:t>
            </a:r>
            <a:r>
              <a:rPr sz="500" dirty="0">
                <a:solidFill>
                  <a:srgbClr val="FFFFFF"/>
                </a:solidFill>
                <a:latin typeface="SimSun-ExtB"/>
                <a:cs typeface="SimSun-ExtB"/>
              </a:rPr>
              <a:t> 0.6155462,</a:t>
            </a:r>
            <a:r>
              <a:rPr sz="500" spc="-60" dirty="0">
                <a:solidFill>
                  <a:srgbClr val="FFFFFF"/>
                </a:solidFill>
                <a:latin typeface="SimSun-ExtB"/>
                <a:cs typeface="SimSun-ExtB"/>
              </a:rPr>
              <a:t> </a:t>
            </a:r>
            <a:r>
              <a:rPr sz="500" spc="-45" dirty="0">
                <a:solidFill>
                  <a:srgbClr val="F04E98"/>
                </a:solidFill>
                <a:latin typeface="SimSun-ExtB"/>
                <a:cs typeface="SimSun-ExtB"/>
              </a:rPr>
              <a:t>towєr</a:t>
            </a:r>
            <a:r>
              <a:rPr sz="500" spc="-55" dirty="0">
                <a:solidFill>
                  <a:srgbClr val="F04E98"/>
                </a:solidFill>
                <a:latin typeface="SimSun-ExtB"/>
                <a:cs typeface="SimSun-ExtB"/>
              </a:rPr>
              <a:t> </a:t>
            </a:r>
            <a:r>
              <a:rPr sz="500" spc="-114" dirty="0">
                <a:solidFill>
                  <a:srgbClr val="FFFFFF"/>
                </a:solidFill>
                <a:latin typeface="SimSun-ExtB"/>
                <a:cs typeface="SimSun-ExtB"/>
              </a:rPr>
              <a:t>:</a:t>
            </a:r>
            <a:r>
              <a:rPr sz="500" spc="-50" dirty="0">
                <a:solidFill>
                  <a:srgbClr val="FFFFFF"/>
                </a:solidFill>
                <a:latin typeface="SimSun-ExtB"/>
                <a:cs typeface="SimSun-ExtB"/>
              </a:rPr>
              <a:t> </a:t>
            </a:r>
            <a:r>
              <a:rPr sz="500" spc="-20" dirty="0">
                <a:solidFill>
                  <a:srgbClr val="FFFFFF"/>
                </a:solidFill>
                <a:latin typeface="SimSun-ExtB"/>
                <a:cs typeface="SimSun-ExtB"/>
              </a:rPr>
              <a:t>0.60611147,</a:t>
            </a:r>
            <a:r>
              <a:rPr sz="500" spc="-55" dirty="0">
                <a:solidFill>
                  <a:srgbClr val="FFFFFF"/>
                </a:solidFill>
                <a:latin typeface="SimSun-ExtB"/>
                <a:cs typeface="SimSun-ExtB"/>
              </a:rPr>
              <a:t> </a:t>
            </a:r>
            <a:r>
              <a:rPr sz="500" spc="-90" dirty="0">
                <a:solidFill>
                  <a:srgbClr val="F04E98"/>
                </a:solidFill>
                <a:latin typeface="SimSun-ExtB"/>
                <a:cs typeface="SimSun-ExtB"/>
              </a:rPr>
              <a:t>circlє</a:t>
            </a:r>
            <a:r>
              <a:rPr sz="500" spc="-60" dirty="0">
                <a:solidFill>
                  <a:srgbClr val="F04E98"/>
                </a:solidFill>
                <a:latin typeface="SimSun-ExtB"/>
                <a:cs typeface="SimSun-ExtB"/>
              </a:rPr>
              <a:t> </a:t>
            </a:r>
            <a:r>
              <a:rPr sz="500" spc="-114" dirty="0">
                <a:solidFill>
                  <a:srgbClr val="FFFFFF"/>
                </a:solidFill>
                <a:latin typeface="SimSun-ExtB"/>
                <a:cs typeface="SimSun-ExtB"/>
              </a:rPr>
              <a:t>:</a:t>
            </a:r>
            <a:r>
              <a:rPr sz="500" spc="-45" dirty="0">
                <a:solidFill>
                  <a:srgbClr val="FFFFFF"/>
                </a:solidFill>
                <a:latin typeface="SimSun-ExtB"/>
                <a:cs typeface="SimSun-ExtB"/>
              </a:rPr>
              <a:t> </a:t>
            </a:r>
            <a:r>
              <a:rPr sz="500" dirty="0">
                <a:solidFill>
                  <a:srgbClr val="FFFFFF"/>
                </a:solidFill>
                <a:latin typeface="SimSun-ExtB"/>
                <a:cs typeface="SimSun-ExtB"/>
              </a:rPr>
              <a:t>0.6031235,</a:t>
            </a:r>
            <a:r>
              <a:rPr sz="500" spc="-60" dirty="0">
                <a:solidFill>
                  <a:srgbClr val="FFFFFF"/>
                </a:solidFill>
                <a:latin typeface="SimSun-ExtB"/>
                <a:cs typeface="SimSun-ExtB"/>
              </a:rPr>
              <a:t> </a:t>
            </a:r>
            <a:r>
              <a:rPr sz="500" spc="-45" dirty="0">
                <a:solidFill>
                  <a:srgbClr val="F04E98"/>
                </a:solidFill>
                <a:latin typeface="SimSun-ExtB"/>
                <a:cs typeface="SimSun-ExtB"/>
              </a:rPr>
              <a:t>iss</a:t>
            </a:r>
            <a:r>
              <a:rPr sz="500" spc="-50" dirty="0">
                <a:solidFill>
                  <a:srgbClr val="F04E98"/>
                </a:solidFill>
                <a:latin typeface="SimSun-ExtB"/>
                <a:cs typeface="SimSun-ExtB"/>
              </a:rPr>
              <a:t> </a:t>
            </a:r>
            <a:r>
              <a:rPr sz="500" spc="-114" dirty="0">
                <a:solidFill>
                  <a:srgbClr val="FFFFFF"/>
                </a:solidFill>
                <a:latin typeface="SimSun-ExtB"/>
                <a:cs typeface="SimSun-ExtB"/>
              </a:rPr>
              <a:t>:</a:t>
            </a:r>
            <a:r>
              <a:rPr sz="500" spc="-45" dirty="0">
                <a:solidFill>
                  <a:srgbClr val="FFFFFF"/>
                </a:solidFill>
                <a:latin typeface="SimSun-ExtB"/>
                <a:cs typeface="SimSun-ExtB"/>
              </a:rPr>
              <a:t> </a:t>
            </a:r>
            <a:r>
              <a:rPr sz="500" dirty="0">
                <a:solidFill>
                  <a:srgbClr val="FFFFFF"/>
                </a:solidFill>
                <a:latin typeface="SimSun-ExtB"/>
                <a:cs typeface="SimSun-ExtB"/>
              </a:rPr>
              <a:t>0.6022039,</a:t>
            </a:r>
            <a:r>
              <a:rPr sz="500" spc="-60" dirty="0">
                <a:solidFill>
                  <a:srgbClr val="FFFFFF"/>
                </a:solidFill>
                <a:latin typeface="SimSun-ExtB"/>
                <a:cs typeface="SimSun-ExtB"/>
              </a:rPr>
              <a:t> </a:t>
            </a:r>
            <a:r>
              <a:rPr sz="500" dirty="0">
                <a:solidFill>
                  <a:srgbClr val="F04E98"/>
                </a:solidFill>
                <a:latin typeface="SimSun-ExtB"/>
                <a:cs typeface="SimSun-ExtB"/>
              </a:rPr>
              <a:t>photo</a:t>
            </a:r>
            <a:r>
              <a:rPr sz="500" spc="-55" dirty="0">
                <a:solidFill>
                  <a:srgbClr val="F04E98"/>
                </a:solidFill>
                <a:latin typeface="SimSun-ExtB"/>
                <a:cs typeface="SimSun-ExtB"/>
              </a:rPr>
              <a:t> </a:t>
            </a:r>
            <a:r>
              <a:rPr sz="500" spc="-114" dirty="0">
                <a:solidFill>
                  <a:srgbClr val="FFFFFF"/>
                </a:solidFill>
                <a:latin typeface="SimSun-ExtB"/>
                <a:cs typeface="SimSun-ExtB"/>
              </a:rPr>
              <a:t>:</a:t>
            </a:r>
            <a:r>
              <a:rPr sz="500" spc="-50" dirty="0">
                <a:solidFill>
                  <a:srgbClr val="FFFFFF"/>
                </a:solidFill>
                <a:latin typeface="SimSun-ExtB"/>
                <a:cs typeface="SimSun-ExtB"/>
              </a:rPr>
              <a:t> </a:t>
            </a:r>
            <a:r>
              <a:rPr sz="500" dirty="0">
                <a:solidFill>
                  <a:srgbClr val="FFFFFF"/>
                </a:solidFill>
                <a:latin typeface="SimSun-ExtB"/>
                <a:cs typeface="SimSun-ExtB"/>
              </a:rPr>
              <a:t>0.56319225,</a:t>
            </a:r>
            <a:r>
              <a:rPr sz="500" spc="-55" dirty="0">
                <a:solidFill>
                  <a:srgbClr val="FFFFFF"/>
                </a:solidFill>
                <a:latin typeface="SimSun-ExtB"/>
                <a:cs typeface="SimSun-ExtB"/>
              </a:rPr>
              <a:t> </a:t>
            </a:r>
            <a:r>
              <a:rPr sz="500" spc="-55" dirty="0">
                <a:solidFill>
                  <a:srgbClr val="F04E98"/>
                </a:solidFill>
                <a:latin typeface="SimSun-ExtB"/>
                <a:cs typeface="SimSun-ExtB"/>
              </a:rPr>
              <a:t>gєomєtric </a:t>
            </a:r>
            <a:r>
              <a:rPr sz="500" spc="-50" dirty="0">
                <a:solidFill>
                  <a:srgbClr val="FFFFFF"/>
                </a:solidFill>
                <a:latin typeface="SimSun-ExtB"/>
                <a:cs typeface="SimSun-ExtB"/>
              </a:rPr>
              <a:t>:</a:t>
            </a:r>
            <a:endParaRPr sz="500" dirty="0">
              <a:latin typeface="SimSun-ExtB"/>
              <a:cs typeface="SimSun-ExtB"/>
            </a:endParaRPr>
          </a:p>
          <a:p>
            <a:pPr marL="12700">
              <a:lnSpc>
                <a:spcPct val="100000"/>
              </a:lnSpc>
            </a:pPr>
            <a:r>
              <a:rPr sz="500" dirty="0">
                <a:solidFill>
                  <a:srgbClr val="FFFFFF"/>
                </a:solidFill>
                <a:latin typeface="SimSun-ExtB"/>
                <a:cs typeface="SimSun-ExtB"/>
              </a:rPr>
              <a:t>0.55063444,</a:t>
            </a:r>
            <a:r>
              <a:rPr sz="500" spc="-50" dirty="0">
                <a:solidFill>
                  <a:srgbClr val="FFFFFF"/>
                </a:solidFill>
                <a:latin typeface="SimSun-ExtB"/>
                <a:cs typeface="SimSun-ExtB"/>
              </a:rPr>
              <a:t> </a:t>
            </a:r>
            <a:r>
              <a:rPr sz="500" spc="-10" dirty="0">
                <a:solidFill>
                  <a:srgbClr val="F04E98"/>
                </a:solidFill>
                <a:latin typeface="SimSun-ExtB"/>
                <a:cs typeface="SimSun-ExtB"/>
              </a:rPr>
              <a:t>ship</a:t>
            </a:r>
            <a:r>
              <a:rPr sz="500" spc="-50" dirty="0">
                <a:solidFill>
                  <a:srgbClr val="F04E98"/>
                </a:solidFill>
                <a:latin typeface="SimSun-ExtB"/>
                <a:cs typeface="SimSun-ExtB"/>
              </a:rPr>
              <a:t> </a:t>
            </a:r>
            <a:r>
              <a:rPr sz="500" spc="-114" dirty="0">
                <a:solidFill>
                  <a:srgbClr val="FFFFFF"/>
                </a:solidFill>
                <a:latin typeface="SimSun-ExtB"/>
                <a:cs typeface="SimSun-ExtB"/>
              </a:rPr>
              <a:t>:</a:t>
            </a:r>
            <a:r>
              <a:rPr sz="500" spc="-40" dirty="0">
                <a:solidFill>
                  <a:srgbClr val="FFFFFF"/>
                </a:solidFill>
                <a:latin typeface="SimSun-ExtB"/>
                <a:cs typeface="SimSun-ExtB"/>
              </a:rPr>
              <a:t> </a:t>
            </a:r>
            <a:r>
              <a:rPr sz="500" dirty="0">
                <a:solidFill>
                  <a:srgbClr val="FFFFFF"/>
                </a:solidFill>
                <a:latin typeface="SimSun-ExtB"/>
                <a:cs typeface="SimSun-ExtB"/>
              </a:rPr>
              <a:t>0.5465214,</a:t>
            </a:r>
            <a:r>
              <a:rPr sz="500" spc="-50" dirty="0">
                <a:solidFill>
                  <a:srgbClr val="FFFFFF"/>
                </a:solidFill>
                <a:latin typeface="SimSun-ExtB"/>
                <a:cs typeface="SimSun-ExtB"/>
              </a:rPr>
              <a:t> </a:t>
            </a:r>
            <a:r>
              <a:rPr sz="500" spc="-70" dirty="0">
                <a:solidFill>
                  <a:srgbClr val="F04E98"/>
                </a:solidFill>
                <a:latin typeface="SimSun-ExtB"/>
                <a:cs typeface="SimSun-ExtB"/>
              </a:rPr>
              <a:t>uniwєrsє</a:t>
            </a:r>
            <a:r>
              <a:rPr sz="500" spc="-45" dirty="0">
                <a:solidFill>
                  <a:srgbClr val="F04E98"/>
                </a:solidFill>
                <a:latin typeface="SimSun-ExtB"/>
                <a:cs typeface="SimSun-ExtB"/>
              </a:rPr>
              <a:t> </a:t>
            </a:r>
            <a:r>
              <a:rPr sz="500" spc="-114" dirty="0">
                <a:solidFill>
                  <a:srgbClr val="FFFFFF"/>
                </a:solidFill>
                <a:latin typeface="SimSun-ExtB"/>
                <a:cs typeface="SimSun-ExtB"/>
              </a:rPr>
              <a:t>:</a:t>
            </a:r>
            <a:r>
              <a:rPr sz="500" spc="-40" dirty="0">
                <a:solidFill>
                  <a:srgbClr val="FFFFFF"/>
                </a:solidFill>
                <a:latin typeface="SimSun-ExtB"/>
                <a:cs typeface="SimSun-ExtB"/>
              </a:rPr>
              <a:t> </a:t>
            </a:r>
            <a:r>
              <a:rPr sz="500" spc="-25" dirty="0">
                <a:solidFill>
                  <a:srgbClr val="FFFFFF"/>
                </a:solidFill>
                <a:latin typeface="SimSun-ExtB"/>
                <a:cs typeface="SimSun-ExtB"/>
              </a:rPr>
              <a:t>0.5411179,</a:t>
            </a:r>
            <a:r>
              <a:rPr sz="500" spc="-50" dirty="0">
                <a:solidFill>
                  <a:srgbClr val="FFFFFF"/>
                </a:solidFill>
                <a:latin typeface="SimSun-ExtB"/>
                <a:cs typeface="SimSun-ExtB"/>
              </a:rPr>
              <a:t> </a:t>
            </a:r>
            <a:r>
              <a:rPr sz="500" spc="-20" dirty="0">
                <a:solidFill>
                  <a:srgbClr val="F04E98"/>
                </a:solidFill>
                <a:latin typeface="SimSun-ExtB"/>
                <a:cs typeface="SimSun-ExtB"/>
              </a:rPr>
              <a:t>imagєs</a:t>
            </a:r>
            <a:r>
              <a:rPr sz="500" spc="-50" dirty="0">
                <a:solidFill>
                  <a:srgbClr val="F04E98"/>
                </a:solidFill>
                <a:latin typeface="SimSun-ExtB"/>
                <a:cs typeface="SimSun-ExtB"/>
              </a:rPr>
              <a:t> </a:t>
            </a:r>
            <a:r>
              <a:rPr sz="500" spc="-114" dirty="0">
                <a:solidFill>
                  <a:srgbClr val="FFFFFF"/>
                </a:solidFill>
                <a:latin typeface="SimSun-ExtB"/>
                <a:cs typeface="SimSun-ExtB"/>
              </a:rPr>
              <a:t>:</a:t>
            </a:r>
            <a:r>
              <a:rPr sz="500" spc="-40" dirty="0">
                <a:solidFill>
                  <a:srgbClr val="FFFFFF"/>
                </a:solidFill>
                <a:latin typeface="SimSun-ExtB"/>
                <a:cs typeface="SimSun-ExtB"/>
              </a:rPr>
              <a:t> </a:t>
            </a:r>
            <a:r>
              <a:rPr sz="500" dirty="0">
                <a:solidFill>
                  <a:srgbClr val="FFFFFF"/>
                </a:solidFill>
                <a:latin typeface="SimSun-ExtB"/>
                <a:cs typeface="SimSun-ExtB"/>
              </a:rPr>
              <a:t>0.5366031,</a:t>
            </a:r>
            <a:r>
              <a:rPr sz="500" spc="-50" dirty="0">
                <a:solidFill>
                  <a:srgbClr val="FFFFFF"/>
                </a:solidFill>
                <a:latin typeface="SimSun-ExtB"/>
                <a:cs typeface="SimSun-ExtB"/>
              </a:rPr>
              <a:t> </a:t>
            </a:r>
            <a:r>
              <a:rPr sz="500" dirty="0">
                <a:solidFill>
                  <a:srgbClr val="F04E98"/>
                </a:solidFill>
                <a:latin typeface="SimSun-ExtB"/>
                <a:cs typeface="SimSun-ExtB"/>
              </a:rPr>
              <a:t>gun</a:t>
            </a:r>
            <a:r>
              <a:rPr sz="500" spc="-45" dirty="0">
                <a:solidFill>
                  <a:srgbClr val="F04E98"/>
                </a:solidFill>
                <a:latin typeface="SimSun-ExtB"/>
                <a:cs typeface="SimSun-ExtB"/>
              </a:rPr>
              <a:t> </a:t>
            </a:r>
            <a:r>
              <a:rPr sz="500" spc="-114" dirty="0">
                <a:solidFill>
                  <a:srgbClr val="FFFFFF"/>
                </a:solidFill>
                <a:latin typeface="SimSun-ExtB"/>
                <a:cs typeface="SimSun-ExtB"/>
              </a:rPr>
              <a:t>:</a:t>
            </a:r>
            <a:r>
              <a:rPr sz="500" spc="-40" dirty="0">
                <a:solidFill>
                  <a:srgbClr val="FFFFFF"/>
                </a:solidFill>
                <a:latin typeface="SimSun-ExtB"/>
                <a:cs typeface="SimSun-ExtB"/>
              </a:rPr>
              <a:t> </a:t>
            </a:r>
            <a:r>
              <a:rPr sz="500" spc="-10" dirty="0">
                <a:solidFill>
                  <a:srgbClr val="FFFFFF"/>
                </a:solidFill>
                <a:latin typeface="SimSun-ExtB"/>
                <a:cs typeface="SimSun-ExtB"/>
              </a:rPr>
              <a:t>0.53455865,</a:t>
            </a:r>
            <a:endParaRPr sz="500" dirty="0">
              <a:latin typeface="SimSun-ExtB"/>
              <a:cs typeface="SimSun-ExtB"/>
            </a:endParaRPr>
          </a:p>
          <a:p>
            <a:pPr marL="12700" marR="79375">
              <a:lnSpc>
                <a:spcPct val="100000"/>
              </a:lnSpc>
            </a:pPr>
            <a:r>
              <a:rPr sz="500" dirty="0">
                <a:solidFill>
                  <a:srgbClr val="F04E98"/>
                </a:solidFill>
                <a:latin typeface="SimSun-ExtB"/>
                <a:cs typeface="SimSun-ExtB"/>
              </a:rPr>
              <a:t>camourlagє</a:t>
            </a:r>
            <a:r>
              <a:rPr sz="500" spc="-75" dirty="0">
                <a:solidFill>
                  <a:srgbClr val="F04E98"/>
                </a:solidFill>
                <a:latin typeface="SimSun-ExtB"/>
                <a:cs typeface="SimSun-ExtB"/>
              </a:rPr>
              <a:t> </a:t>
            </a:r>
            <a:r>
              <a:rPr sz="500" spc="-114" dirty="0">
                <a:solidFill>
                  <a:srgbClr val="FFFFFF"/>
                </a:solidFill>
                <a:latin typeface="SimSun-ExtB"/>
                <a:cs typeface="SimSun-ExtB"/>
              </a:rPr>
              <a:t>:</a:t>
            </a:r>
            <a:r>
              <a:rPr sz="500" spc="-70" dirty="0">
                <a:solidFill>
                  <a:srgbClr val="FFFFFF"/>
                </a:solidFill>
                <a:latin typeface="SimSun-ExtB"/>
                <a:cs typeface="SimSun-ExtB"/>
              </a:rPr>
              <a:t> </a:t>
            </a:r>
            <a:r>
              <a:rPr sz="500" dirty="0">
                <a:solidFill>
                  <a:srgbClr val="FFFFFF"/>
                </a:solidFill>
                <a:latin typeface="SimSun-ExtB"/>
                <a:cs typeface="SimSun-ExtB"/>
              </a:rPr>
              <a:t>0.53275514,</a:t>
            </a:r>
            <a:r>
              <a:rPr sz="500" spc="-75" dirty="0">
                <a:solidFill>
                  <a:srgbClr val="FFFFFF"/>
                </a:solidFill>
                <a:latin typeface="SimSun-ExtB"/>
                <a:cs typeface="SimSun-ExtB"/>
              </a:rPr>
              <a:t> </a:t>
            </a:r>
            <a:r>
              <a:rPr sz="500" spc="-50" dirty="0">
                <a:solidFill>
                  <a:srgbClr val="F04E98"/>
                </a:solidFill>
                <a:latin typeface="SimSun-ExtB"/>
                <a:cs typeface="SimSun-ExtB"/>
              </a:rPr>
              <a:t>constєllation</a:t>
            </a:r>
            <a:r>
              <a:rPr sz="500" spc="-75" dirty="0">
                <a:solidFill>
                  <a:srgbClr val="F04E98"/>
                </a:solidFill>
                <a:latin typeface="SimSun-ExtB"/>
                <a:cs typeface="SimSun-ExtB"/>
              </a:rPr>
              <a:t> </a:t>
            </a:r>
            <a:r>
              <a:rPr sz="500" spc="-114" dirty="0">
                <a:solidFill>
                  <a:srgbClr val="FFFFFF"/>
                </a:solidFill>
                <a:latin typeface="SimSun-ExtB"/>
                <a:cs typeface="SimSun-ExtB"/>
              </a:rPr>
              <a:t>:</a:t>
            </a:r>
            <a:r>
              <a:rPr sz="500" spc="-65" dirty="0">
                <a:solidFill>
                  <a:srgbClr val="FFFFFF"/>
                </a:solidFill>
                <a:latin typeface="SimSun-ExtB"/>
                <a:cs typeface="SimSun-ExtB"/>
              </a:rPr>
              <a:t> </a:t>
            </a:r>
            <a:r>
              <a:rPr sz="500" dirty="0">
                <a:solidFill>
                  <a:srgbClr val="FFFFFF"/>
                </a:solidFill>
                <a:latin typeface="SimSun-ExtB"/>
                <a:cs typeface="SimSun-ExtB"/>
              </a:rPr>
              <a:t>0.52575797,</a:t>
            </a:r>
            <a:r>
              <a:rPr sz="500" spc="-75" dirty="0">
                <a:solidFill>
                  <a:srgbClr val="FFFFFF"/>
                </a:solidFill>
                <a:latin typeface="SimSun-ExtB"/>
                <a:cs typeface="SimSun-ExtB"/>
              </a:rPr>
              <a:t> </a:t>
            </a:r>
            <a:r>
              <a:rPr sz="500" spc="-45" dirty="0">
                <a:solidFill>
                  <a:srgbClr val="F04E98"/>
                </a:solidFill>
                <a:latin typeface="SimSun-ExtB"/>
                <a:cs typeface="SimSun-ExtB"/>
              </a:rPr>
              <a:t>ramiliar</a:t>
            </a:r>
            <a:r>
              <a:rPr sz="500" spc="-75" dirty="0">
                <a:solidFill>
                  <a:srgbClr val="F04E98"/>
                </a:solidFill>
                <a:latin typeface="SimSun-ExtB"/>
                <a:cs typeface="SimSun-ExtB"/>
              </a:rPr>
              <a:t> </a:t>
            </a:r>
            <a:r>
              <a:rPr sz="500" spc="-114" dirty="0">
                <a:solidFill>
                  <a:srgbClr val="FFFFFF"/>
                </a:solidFill>
                <a:latin typeface="SimSun-ExtB"/>
                <a:cs typeface="SimSun-ExtB"/>
              </a:rPr>
              <a:t>:</a:t>
            </a:r>
            <a:r>
              <a:rPr sz="500" spc="-65" dirty="0">
                <a:solidFill>
                  <a:srgbClr val="FFFFFF"/>
                </a:solidFill>
                <a:latin typeface="SimSun-ExtB"/>
                <a:cs typeface="SimSun-ExtB"/>
              </a:rPr>
              <a:t> </a:t>
            </a:r>
            <a:r>
              <a:rPr sz="500" spc="-10" dirty="0">
                <a:solidFill>
                  <a:srgbClr val="FFFFFF"/>
                </a:solidFill>
                <a:latin typeface="SimSun-ExtB"/>
                <a:cs typeface="SimSun-ExtB"/>
              </a:rPr>
              <a:t>0.5177047,</a:t>
            </a:r>
            <a:r>
              <a:rPr sz="500" spc="-75" dirty="0">
                <a:solidFill>
                  <a:srgbClr val="FFFFFF"/>
                </a:solidFill>
                <a:latin typeface="SimSun-ExtB"/>
                <a:cs typeface="SimSun-ExtB"/>
              </a:rPr>
              <a:t> </a:t>
            </a:r>
            <a:r>
              <a:rPr sz="500" spc="-45" dirty="0">
                <a:solidFill>
                  <a:srgbClr val="F04E98"/>
                </a:solidFill>
                <a:latin typeface="SimSun-ExtB"/>
                <a:cs typeface="SimSun-ExtB"/>
              </a:rPr>
              <a:t>crart</a:t>
            </a:r>
            <a:r>
              <a:rPr sz="500" spc="-75" dirty="0">
                <a:solidFill>
                  <a:srgbClr val="F04E98"/>
                </a:solidFill>
                <a:latin typeface="SimSun-ExtB"/>
                <a:cs typeface="SimSun-ExtB"/>
              </a:rPr>
              <a:t> </a:t>
            </a:r>
            <a:r>
              <a:rPr sz="500" spc="-114" dirty="0">
                <a:solidFill>
                  <a:srgbClr val="FFFFFF"/>
                </a:solidFill>
                <a:latin typeface="SimSun-ExtB"/>
                <a:cs typeface="SimSun-ExtB"/>
              </a:rPr>
              <a:t>:</a:t>
            </a:r>
            <a:r>
              <a:rPr sz="500" spc="-70" dirty="0">
                <a:solidFill>
                  <a:srgbClr val="FFFFFF"/>
                </a:solidFill>
                <a:latin typeface="SimSun-ExtB"/>
                <a:cs typeface="SimSun-ExtB"/>
              </a:rPr>
              <a:t> </a:t>
            </a:r>
            <a:r>
              <a:rPr sz="500" dirty="0">
                <a:solidFill>
                  <a:srgbClr val="FFFFFF"/>
                </a:solidFill>
                <a:latin typeface="SimSun-ExtB"/>
                <a:cs typeface="SimSun-ExtB"/>
              </a:rPr>
              <a:t>0.49535158,</a:t>
            </a:r>
            <a:r>
              <a:rPr sz="500" spc="-75" dirty="0">
                <a:solidFill>
                  <a:srgbClr val="FFFFFF"/>
                </a:solidFill>
                <a:latin typeface="SimSun-ExtB"/>
                <a:cs typeface="SimSun-ExtB"/>
              </a:rPr>
              <a:t> </a:t>
            </a:r>
            <a:r>
              <a:rPr sz="500" spc="-60" dirty="0">
                <a:solidFill>
                  <a:srgbClr val="F04E98"/>
                </a:solidFill>
                <a:latin typeface="SimSun-ExtB"/>
                <a:cs typeface="SimSun-ExtB"/>
              </a:rPr>
              <a:t>typє</a:t>
            </a:r>
            <a:r>
              <a:rPr sz="500" spc="-70" dirty="0">
                <a:solidFill>
                  <a:srgbClr val="F04E98"/>
                </a:solidFill>
                <a:latin typeface="SimSun-ExtB"/>
                <a:cs typeface="SimSun-ExtB"/>
              </a:rPr>
              <a:t> </a:t>
            </a:r>
            <a:r>
              <a:rPr sz="500" spc="-50" dirty="0">
                <a:solidFill>
                  <a:srgbClr val="FFFFFF"/>
                </a:solidFill>
                <a:latin typeface="SimSun-ExtB"/>
                <a:cs typeface="SimSun-ExtB"/>
              </a:rPr>
              <a:t>:</a:t>
            </a:r>
            <a:r>
              <a:rPr sz="500" dirty="0">
                <a:solidFill>
                  <a:srgbClr val="FFFFFF"/>
                </a:solidFill>
                <a:latin typeface="SimSun-ExtB"/>
                <a:cs typeface="SimSun-ExtB"/>
              </a:rPr>
              <a:t> 0.494465,</a:t>
            </a:r>
            <a:r>
              <a:rPr sz="500" spc="-25" dirty="0">
                <a:solidFill>
                  <a:srgbClr val="FFFFFF"/>
                </a:solidFill>
                <a:latin typeface="SimSun-ExtB"/>
                <a:cs typeface="SimSun-ExtB"/>
              </a:rPr>
              <a:t> </a:t>
            </a:r>
            <a:r>
              <a:rPr sz="500" spc="-70" dirty="0">
                <a:solidFill>
                  <a:srgbClr val="F04E98"/>
                </a:solidFill>
                <a:latin typeface="SimSun-ExtB"/>
                <a:cs typeface="SimSun-ExtB"/>
              </a:rPr>
              <a:t>largєst</a:t>
            </a:r>
            <a:r>
              <a:rPr sz="500" spc="-20" dirty="0">
                <a:solidFill>
                  <a:srgbClr val="F04E98"/>
                </a:solidFill>
                <a:latin typeface="SimSun-ExtB"/>
                <a:cs typeface="SimSun-ExtB"/>
              </a:rPr>
              <a:t> </a:t>
            </a:r>
            <a:r>
              <a:rPr sz="500" spc="-114" dirty="0">
                <a:solidFill>
                  <a:srgbClr val="FFFFFF"/>
                </a:solidFill>
                <a:latin typeface="SimSun-ExtB"/>
                <a:cs typeface="SimSun-ExtB"/>
              </a:rPr>
              <a:t>:</a:t>
            </a:r>
            <a:r>
              <a:rPr sz="500" spc="-15" dirty="0">
                <a:solidFill>
                  <a:srgbClr val="FFFFFF"/>
                </a:solidFill>
                <a:latin typeface="SimSun-ExtB"/>
                <a:cs typeface="SimSun-ExtB"/>
              </a:rPr>
              <a:t> </a:t>
            </a:r>
            <a:r>
              <a:rPr sz="500" dirty="0">
                <a:solidFill>
                  <a:srgbClr val="FFFFFF"/>
                </a:solidFill>
                <a:latin typeface="SimSun-ExtB"/>
                <a:cs typeface="SimSun-ExtB"/>
              </a:rPr>
              <a:t>0.48790446,</a:t>
            </a:r>
            <a:r>
              <a:rPr sz="500" spc="-20" dirty="0">
                <a:solidFill>
                  <a:srgbClr val="FFFFFF"/>
                </a:solidFill>
                <a:latin typeface="SimSun-ExtB"/>
                <a:cs typeface="SimSun-ExtB"/>
              </a:rPr>
              <a:t> </a:t>
            </a:r>
            <a:r>
              <a:rPr sz="500" spc="-15" dirty="0">
                <a:solidFill>
                  <a:srgbClr val="F04E98"/>
                </a:solidFill>
                <a:latin typeface="SimSun-ExtB"/>
                <a:cs typeface="SimSun-ExtB"/>
              </a:rPr>
              <a:t>shapє</a:t>
            </a:r>
            <a:r>
              <a:rPr sz="500" spc="-25" dirty="0">
                <a:solidFill>
                  <a:srgbClr val="F04E98"/>
                </a:solidFill>
                <a:latin typeface="SimSun-ExtB"/>
                <a:cs typeface="SimSun-ExtB"/>
              </a:rPr>
              <a:t> </a:t>
            </a:r>
            <a:r>
              <a:rPr sz="500" spc="-114" dirty="0">
                <a:solidFill>
                  <a:srgbClr val="FFFFFF"/>
                </a:solidFill>
                <a:latin typeface="SimSun-ExtB"/>
                <a:cs typeface="SimSun-ExtB"/>
              </a:rPr>
              <a:t>:</a:t>
            </a:r>
            <a:r>
              <a:rPr sz="500" spc="-10" dirty="0">
                <a:solidFill>
                  <a:srgbClr val="FFFFFF"/>
                </a:solidFill>
                <a:latin typeface="SimSun-ExtB"/>
                <a:cs typeface="SimSun-ExtB"/>
              </a:rPr>
              <a:t> </a:t>
            </a:r>
            <a:r>
              <a:rPr sz="500" dirty="0">
                <a:solidFill>
                  <a:srgbClr val="FFFFFF"/>
                </a:solidFill>
                <a:latin typeface="SimSun-ExtB"/>
                <a:cs typeface="SimSun-ExtB"/>
              </a:rPr>
              <a:t>0.4867669,</a:t>
            </a:r>
            <a:r>
              <a:rPr sz="500" spc="-25" dirty="0">
                <a:solidFill>
                  <a:srgbClr val="FFFFFF"/>
                </a:solidFill>
                <a:latin typeface="SimSun-ExtB"/>
                <a:cs typeface="SimSun-ExtB"/>
              </a:rPr>
              <a:t> </a:t>
            </a:r>
            <a:r>
              <a:rPr sz="500" spc="-25" dirty="0">
                <a:solidFill>
                  <a:srgbClr val="F04E98"/>
                </a:solidFill>
                <a:latin typeface="SimSun-ExtB"/>
                <a:cs typeface="SimSun-ExtB"/>
              </a:rPr>
              <a:t>color</a:t>
            </a:r>
            <a:r>
              <a:rPr sz="500" spc="-20" dirty="0">
                <a:solidFill>
                  <a:srgbClr val="F04E98"/>
                </a:solidFill>
                <a:latin typeface="SimSun-ExtB"/>
                <a:cs typeface="SimSun-ExtB"/>
              </a:rPr>
              <a:t> </a:t>
            </a:r>
            <a:r>
              <a:rPr sz="500" spc="-114" dirty="0">
                <a:solidFill>
                  <a:srgbClr val="FFFFFF"/>
                </a:solidFill>
                <a:latin typeface="SimSun-ExtB"/>
                <a:cs typeface="SimSun-ExtB"/>
              </a:rPr>
              <a:t>:</a:t>
            </a:r>
            <a:r>
              <a:rPr sz="500" spc="-15" dirty="0">
                <a:solidFill>
                  <a:srgbClr val="FFFFFF"/>
                </a:solidFill>
                <a:latin typeface="SimSun-ExtB"/>
                <a:cs typeface="SimSun-ExtB"/>
              </a:rPr>
              <a:t> </a:t>
            </a:r>
            <a:r>
              <a:rPr sz="500" dirty="0">
                <a:solidFill>
                  <a:srgbClr val="FFFFFF"/>
                </a:solidFill>
                <a:latin typeface="SimSun-ExtB"/>
                <a:cs typeface="SimSun-ExtB"/>
              </a:rPr>
              <a:t>0.4852249,</a:t>
            </a:r>
            <a:r>
              <a:rPr sz="500" spc="-20" dirty="0">
                <a:solidFill>
                  <a:srgbClr val="FFFFFF"/>
                </a:solidFill>
                <a:latin typeface="SimSun-ExtB"/>
                <a:cs typeface="SimSun-ExtB"/>
              </a:rPr>
              <a:t> </a:t>
            </a:r>
            <a:r>
              <a:rPr sz="500" dirty="0">
                <a:solidFill>
                  <a:srgbClr val="F04E98"/>
                </a:solidFill>
                <a:latin typeface="SimSun-ExtB"/>
                <a:cs typeface="SimSun-ExtB"/>
              </a:rPr>
              <a:t>astronomy</a:t>
            </a:r>
            <a:r>
              <a:rPr sz="500" spc="-20" dirty="0">
                <a:solidFill>
                  <a:srgbClr val="F04E98"/>
                </a:solidFill>
                <a:latin typeface="SimSun-ExtB"/>
                <a:cs typeface="SimSun-ExtB"/>
              </a:rPr>
              <a:t> </a:t>
            </a:r>
            <a:r>
              <a:rPr sz="500" spc="-114" dirty="0">
                <a:solidFill>
                  <a:srgbClr val="FFFFFF"/>
                </a:solidFill>
                <a:latin typeface="SimSun-ExtB"/>
                <a:cs typeface="SimSun-ExtB"/>
              </a:rPr>
              <a:t>:</a:t>
            </a:r>
            <a:r>
              <a:rPr sz="500" spc="-15" dirty="0">
                <a:solidFill>
                  <a:srgbClr val="FFFFFF"/>
                </a:solidFill>
                <a:latin typeface="SimSun-ExtB"/>
                <a:cs typeface="SimSun-ExtB"/>
              </a:rPr>
              <a:t> </a:t>
            </a:r>
            <a:r>
              <a:rPr sz="500" spc="-10" dirty="0">
                <a:solidFill>
                  <a:srgbClr val="FFFFFF"/>
                </a:solidFill>
                <a:latin typeface="SimSun-ExtB"/>
                <a:cs typeface="SimSun-ExtB"/>
              </a:rPr>
              <a:t>0.4615791,</a:t>
            </a:r>
            <a:endParaRPr sz="500" dirty="0">
              <a:latin typeface="SimSun-ExtB"/>
              <a:cs typeface="SimSun-ExtB"/>
            </a:endParaRPr>
          </a:p>
          <a:p>
            <a:pPr marL="12700">
              <a:lnSpc>
                <a:spcPct val="100000"/>
              </a:lnSpc>
            </a:pPr>
            <a:r>
              <a:rPr sz="500" spc="-75" dirty="0">
                <a:solidFill>
                  <a:srgbClr val="F04E98"/>
                </a:solidFill>
                <a:latin typeface="SimSun-ExtB"/>
                <a:cs typeface="SimSun-ExtB"/>
              </a:rPr>
              <a:t>scєnє</a:t>
            </a:r>
            <a:r>
              <a:rPr sz="500" spc="-55" dirty="0">
                <a:solidFill>
                  <a:srgbClr val="F04E98"/>
                </a:solidFill>
                <a:latin typeface="SimSun-ExtB"/>
                <a:cs typeface="SimSun-ExtB"/>
              </a:rPr>
              <a:t> </a:t>
            </a:r>
            <a:r>
              <a:rPr sz="500" spc="-114" dirty="0">
                <a:solidFill>
                  <a:srgbClr val="FFFFFF"/>
                </a:solidFill>
                <a:latin typeface="SimSun-ExtB"/>
                <a:cs typeface="SimSun-ExtB"/>
              </a:rPr>
              <a:t>:</a:t>
            </a:r>
            <a:r>
              <a:rPr sz="500" spc="-50" dirty="0">
                <a:solidFill>
                  <a:srgbClr val="FFFFFF"/>
                </a:solidFill>
                <a:latin typeface="SimSun-ExtB"/>
                <a:cs typeface="SimSun-ExtB"/>
              </a:rPr>
              <a:t> </a:t>
            </a:r>
            <a:r>
              <a:rPr sz="500" dirty="0">
                <a:solidFill>
                  <a:srgbClr val="FFFFFF"/>
                </a:solidFill>
                <a:latin typeface="SimSun-ExtB"/>
                <a:cs typeface="SimSun-ExtB"/>
              </a:rPr>
              <a:t>0.45291653,</a:t>
            </a:r>
            <a:r>
              <a:rPr sz="500" spc="-55" dirty="0">
                <a:solidFill>
                  <a:srgbClr val="FFFFFF"/>
                </a:solidFill>
                <a:latin typeface="SimSun-ExtB"/>
                <a:cs typeface="SimSun-ExtB"/>
              </a:rPr>
              <a:t> </a:t>
            </a:r>
            <a:r>
              <a:rPr sz="500" spc="-35" dirty="0">
                <a:solidFill>
                  <a:srgbClr val="F04E98"/>
                </a:solidFill>
                <a:latin typeface="SimSun-ExtB"/>
                <a:cs typeface="SimSun-ExtB"/>
              </a:rPr>
              <a:t>marwєl</a:t>
            </a:r>
            <a:r>
              <a:rPr sz="500" spc="-50" dirty="0">
                <a:solidFill>
                  <a:srgbClr val="F04E98"/>
                </a:solidFill>
                <a:latin typeface="SimSun-ExtB"/>
                <a:cs typeface="SimSun-ExtB"/>
              </a:rPr>
              <a:t> </a:t>
            </a:r>
            <a:r>
              <a:rPr sz="500" spc="-114" dirty="0">
                <a:solidFill>
                  <a:srgbClr val="FFFFFF"/>
                </a:solidFill>
                <a:latin typeface="SimSun-ExtB"/>
                <a:cs typeface="SimSun-ExtB"/>
              </a:rPr>
              <a:t>:</a:t>
            </a:r>
            <a:r>
              <a:rPr sz="500" spc="-50" dirty="0">
                <a:solidFill>
                  <a:srgbClr val="FFFFFF"/>
                </a:solidFill>
                <a:latin typeface="SimSun-ExtB"/>
                <a:cs typeface="SimSun-ExtB"/>
              </a:rPr>
              <a:t> </a:t>
            </a:r>
            <a:r>
              <a:rPr sz="500" dirty="0">
                <a:solidFill>
                  <a:srgbClr val="FFFFFF"/>
                </a:solidFill>
                <a:latin typeface="SimSun-ExtB"/>
                <a:cs typeface="SimSun-ExtB"/>
              </a:rPr>
              <a:t>0.4450584,</a:t>
            </a:r>
            <a:r>
              <a:rPr sz="500" spc="-55" dirty="0">
                <a:solidFill>
                  <a:srgbClr val="FFFFFF"/>
                </a:solidFill>
                <a:latin typeface="SimSun-ExtB"/>
                <a:cs typeface="SimSun-ExtB"/>
              </a:rPr>
              <a:t> </a:t>
            </a:r>
            <a:r>
              <a:rPr sz="500" spc="-45" dirty="0">
                <a:solidFill>
                  <a:srgbClr val="F04E98"/>
                </a:solidFill>
                <a:latin typeface="SimSun-ExtB"/>
                <a:cs typeface="SimSun-ExtB"/>
              </a:rPr>
              <a:t>globє</a:t>
            </a:r>
            <a:r>
              <a:rPr sz="500" spc="-50" dirty="0">
                <a:solidFill>
                  <a:srgbClr val="F04E98"/>
                </a:solidFill>
                <a:latin typeface="SimSun-ExtB"/>
                <a:cs typeface="SimSun-ExtB"/>
              </a:rPr>
              <a:t> </a:t>
            </a:r>
            <a:r>
              <a:rPr sz="500" spc="-114" dirty="0">
                <a:solidFill>
                  <a:srgbClr val="FFFFFF"/>
                </a:solidFill>
                <a:latin typeface="SimSun-ExtB"/>
                <a:cs typeface="SimSun-ExtB"/>
              </a:rPr>
              <a:t>:</a:t>
            </a:r>
            <a:r>
              <a:rPr sz="500" spc="-50" dirty="0">
                <a:solidFill>
                  <a:srgbClr val="FFFFFF"/>
                </a:solidFill>
                <a:latin typeface="SimSun-ExtB"/>
                <a:cs typeface="SimSun-ExtB"/>
              </a:rPr>
              <a:t> </a:t>
            </a:r>
            <a:r>
              <a:rPr sz="500" dirty="0">
                <a:solidFill>
                  <a:srgbClr val="FFFFFF"/>
                </a:solidFill>
                <a:latin typeface="SimSun-ExtB"/>
                <a:cs typeface="SimSun-ExtB"/>
              </a:rPr>
              <a:t>0.4300228,</a:t>
            </a:r>
            <a:r>
              <a:rPr sz="500" spc="-55" dirty="0">
                <a:solidFill>
                  <a:srgbClr val="FFFFFF"/>
                </a:solidFill>
                <a:latin typeface="SimSun-ExtB"/>
                <a:cs typeface="SimSun-ExtB"/>
              </a:rPr>
              <a:t> </a:t>
            </a:r>
            <a:r>
              <a:rPr sz="500" spc="-114" dirty="0">
                <a:solidFill>
                  <a:srgbClr val="F04E98"/>
                </a:solidFill>
                <a:latin typeface="SimSun-ExtB"/>
                <a:cs typeface="SimSun-ExtB"/>
              </a:rPr>
              <a:t>jєdi</a:t>
            </a:r>
            <a:r>
              <a:rPr sz="500" spc="-50" dirty="0">
                <a:solidFill>
                  <a:srgbClr val="F04E98"/>
                </a:solidFill>
                <a:latin typeface="SimSun-ExtB"/>
                <a:cs typeface="SimSun-ExtB"/>
              </a:rPr>
              <a:t> </a:t>
            </a:r>
            <a:r>
              <a:rPr sz="500" spc="-114" dirty="0">
                <a:solidFill>
                  <a:srgbClr val="FFFFFF"/>
                </a:solidFill>
                <a:latin typeface="SimSun-ExtB"/>
                <a:cs typeface="SimSun-ExtB"/>
              </a:rPr>
              <a:t>:</a:t>
            </a:r>
            <a:r>
              <a:rPr sz="500" spc="-50" dirty="0">
                <a:solidFill>
                  <a:srgbClr val="FFFFFF"/>
                </a:solidFill>
                <a:latin typeface="SimSun-ExtB"/>
                <a:cs typeface="SimSun-ExtB"/>
              </a:rPr>
              <a:t> </a:t>
            </a:r>
            <a:r>
              <a:rPr sz="500" dirty="0">
                <a:solidFill>
                  <a:srgbClr val="FFFFFF"/>
                </a:solidFill>
                <a:latin typeface="SimSun-ExtB"/>
                <a:cs typeface="SimSun-ExtB"/>
              </a:rPr>
              <a:t>0.41274244,</a:t>
            </a:r>
            <a:r>
              <a:rPr sz="500" spc="-55" dirty="0">
                <a:solidFill>
                  <a:srgbClr val="FFFFFF"/>
                </a:solidFill>
                <a:latin typeface="SimSun-ExtB"/>
                <a:cs typeface="SimSun-ExtB"/>
              </a:rPr>
              <a:t> </a:t>
            </a:r>
            <a:r>
              <a:rPr sz="500" spc="-60" dirty="0">
                <a:solidFill>
                  <a:srgbClr val="F04E98"/>
                </a:solidFill>
                <a:latin typeface="SimSun-ExtB"/>
                <a:cs typeface="SimSun-ExtB"/>
              </a:rPr>
              <a:t>is</a:t>
            </a:r>
            <a:r>
              <a:rPr sz="500" spc="-45" dirty="0">
                <a:solidFill>
                  <a:srgbClr val="F04E98"/>
                </a:solidFill>
                <a:latin typeface="SimSun-ExtB"/>
                <a:cs typeface="SimSun-ExtB"/>
              </a:rPr>
              <a:t> </a:t>
            </a:r>
            <a:r>
              <a:rPr sz="500" spc="-114" dirty="0">
                <a:solidFill>
                  <a:srgbClr val="FFFFFF"/>
                </a:solidFill>
                <a:latin typeface="SimSun-ExtB"/>
                <a:cs typeface="SimSun-ExtB"/>
              </a:rPr>
              <a:t>:</a:t>
            </a:r>
            <a:r>
              <a:rPr sz="500" spc="-45" dirty="0">
                <a:solidFill>
                  <a:srgbClr val="FFFFFF"/>
                </a:solidFill>
                <a:latin typeface="SimSun-ExtB"/>
                <a:cs typeface="SimSun-ExtB"/>
              </a:rPr>
              <a:t> </a:t>
            </a:r>
            <a:r>
              <a:rPr sz="500" spc="-10" dirty="0">
                <a:solidFill>
                  <a:srgbClr val="FFFFFF"/>
                </a:solidFill>
                <a:latin typeface="SimSun-ExtB"/>
                <a:cs typeface="SimSun-ExtB"/>
              </a:rPr>
              <a:t>0.41222173,</a:t>
            </a:r>
            <a:endParaRPr sz="500" dirty="0">
              <a:latin typeface="SimSun-ExtB"/>
              <a:cs typeface="SimSun-ExtB"/>
            </a:endParaRPr>
          </a:p>
          <a:p>
            <a:pPr marL="12700">
              <a:lnSpc>
                <a:spcPct val="100000"/>
              </a:lnSpc>
            </a:pPr>
            <a:r>
              <a:rPr sz="500" spc="-95" dirty="0">
                <a:solidFill>
                  <a:srgbClr val="F04E98"/>
                </a:solidFill>
                <a:latin typeface="SimSun-ExtB"/>
                <a:cs typeface="SimSun-ExtB"/>
              </a:rPr>
              <a:t>tєxturє</a:t>
            </a:r>
            <a:r>
              <a:rPr sz="500" spc="-50" dirty="0">
                <a:solidFill>
                  <a:srgbClr val="F04E98"/>
                </a:solidFill>
                <a:latin typeface="SimSun-ExtB"/>
                <a:cs typeface="SimSun-ExtB"/>
              </a:rPr>
              <a:t> </a:t>
            </a:r>
            <a:r>
              <a:rPr sz="500" spc="-114" dirty="0">
                <a:solidFill>
                  <a:srgbClr val="FFFFFF"/>
                </a:solidFill>
                <a:latin typeface="SimSun-ExtB"/>
                <a:cs typeface="SimSun-ExtB"/>
              </a:rPr>
              <a:t>:</a:t>
            </a:r>
            <a:r>
              <a:rPr sz="500" spc="-40" dirty="0">
                <a:solidFill>
                  <a:srgbClr val="FFFFFF"/>
                </a:solidFill>
                <a:latin typeface="SimSun-ExtB"/>
                <a:cs typeface="SimSun-ExtB"/>
              </a:rPr>
              <a:t> </a:t>
            </a:r>
            <a:r>
              <a:rPr sz="500" dirty="0">
                <a:solidFill>
                  <a:srgbClr val="FFFFFF"/>
                </a:solidFill>
                <a:latin typeface="SimSun-ExtB"/>
                <a:cs typeface="SimSun-ExtB"/>
              </a:rPr>
              <a:t>0.40370402,</a:t>
            </a:r>
            <a:r>
              <a:rPr sz="500" spc="-50" dirty="0">
                <a:solidFill>
                  <a:srgbClr val="FFFFFF"/>
                </a:solidFill>
                <a:latin typeface="SimSun-ExtB"/>
                <a:cs typeface="SimSun-ExtB"/>
              </a:rPr>
              <a:t> </a:t>
            </a:r>
            <a:r>
              <a:rPr sz="500" spc="-30" dirty="0">
                <a:solidFill>
                  <a:srgbClr val="F04E98"/>
                </a:solidFill>
                <a:latin typeface="SimSun-ExtB"/>
                <a:cs typeface="SimSun-ExtB"/>
              </a:rPr>
              <a:t>giant</a:t>
            </a:r>
            <a:r>
              <a:rPr sz="500" spc="-50" dirty="0">
                <a:solidFill>
                  <a:srgbClr val="F04E98"/>
                </a:solidFill>
                <a:latin typeface="SimSun-ExtB"/>
                <a:cs typeface="SimSun-ExtB"/>
              </a:rPr>
              <a:t> </a:t>
            </a:r>
            <a:r>
              <a:rPr sz="500" spc="-114" dirty="0">
                <a:solidFill>
                  <a:srgbClr val="FFFFFF"/>
                </a:solidFill>
                <a:latin typeface="SimSun-ExtB"/>
                <a:cs typeface="SimSun-ExtB"/>
              </a:rPr>
              <a:t>:</a:t>
            </a:r>
            <a:r>
              <a:rPr sz="500" spc="-40" dirty="0">
                <a:solidFill>
                  <a:srgbClr val="FFFFFF"/>
                </a:solidFill>
                <a:latin typeface="SimSun-ExtB"/>
                <a:cs typeface="SimSun-ExtB"/>
              </a:rPr>
              <a:t> </a:t>
            </a:r>
            <a:r>
              <a:rPr sz="500" dirty="0">
                <a:solidFill>
                  <a:srgbClr val="FFFFFF"/>
                </a:solidFill>
                <a:latin typeface="SimSun-ExtB"/>
                <a:cs typeface="SimSun-ExtB"/>
              </a:rPr>
              <a:t>0.40316245,</a:t>
            </a:r>
            <a:r>
              <a:rPr sz="500" spc="-50" dirty="0">
                <a:solidFill>
                  <a:srgbClr val="FFFFFF"/>
                </a:solidFill>
                <a:latin typeface="SimSun-ExtB"/>
                <a:cs typeface="SimSun-ExtB"/>
              </a:rPr>
              <a:t> </a:t>
            </a:r>
            <a:r>
              <a:rPr sz="500" spc="-80" dirty="0">
                <a:solidFill>
                  <a:srgbClr val="F04E98"/>
                </a:solidFill>
                <a:latin typeface="SimSun-ExtB"/>
                <a:cs typeface="SimSun-ExtB"/>
              </a:rPr>
              <a:t>tєrrain</a:t>
            </a:r>
            <a:r>
              <a:rPr sz="500" spc="-45" dirty="0">
                <a:solidFill>
                  <a:srgbClr val="F04E98"/>
                </a:solidFill>
                <a:latin typeface="SimSun-ExtB"/>
                <a:cs typeface="SimSun-ExtB"/>
              </a:rPr>
              <a:t> </a:t>
            </a:r>
            <a:r>
              <a:rPr sz="500" spc="-114" dirty="0">
                <a:solidFill>
                  <a:srgbClr val="FFFFFF"/>
                </a:solidFill>
                <a:latin typeface="SimSun-ExtB"/>
                <a:cs typeface="SimSun-ExtB"/>
              </a:rPr>
              <a:t>:</a:t>
            </a:r>
            <a:r>
              <a:rPr sz="500" spc="-45" dirty="0">
                <a:solidFill>
                  <a:srgbClr val="FFFFFF"/>
                </a:solidFill>
                <a:latin typeface="SimSun-ExtB"/>
                <a:cs typeface="SimSun-ExtB"/>
              </a:rPr>
              <a:t> </a:t>
            </a:r>
            <a:r>
              <a:rPr sz="500" dirty="0">
                <a:solidFill>
                  <a:srgbClr val="FFFFFF"/>
                </a:solidFill>
                <a:latin typeface="SimSun-ExtB"/>
                <a:cs typeface="SimSun-ExtB"/>
              </a:rPr>
              <a:t>0.401862,</a:t>
            </a:r>
            <a:r>
              <a:rPr sz="500" spc="-45" dirty="0">
                <a:solidFill>
                  <a:srgbClr val="FFFFFF"/>
                </a:solidFill>
                <a:latin typeface="SimSun-ExtB"/>
                <a:cs typeface="SimSun-ExtB"/>
              </a:rPr>
              <a:t> </a:t>
            </a:r>
            <a:r>
              <a:rPr sz="500" spc="-80" dirty="0">
                <a:solidFill>
                  <a:srgbClr val="F04E98"/>
                </a:solidFill>
                <a:latin typeface="SimSun-ExtB"/>
                <a:cs typeface="SimSun-ExtB"/>
              </a:rPr>
              <a:t>wisiblє</a:t>
            </a:r>
            <a:r>
              <a:rPr sz="500" spc="-50" dirty="0">
                <a:solidFill>
                  <a:srgbClr val="F04E98"/>
                </a:solidFill>
                <a:latin typeface="SimSun-ExtB"/>
                <a:cs typeface="SimSun-ExtB"/>
              </a:rPr>
              <a:t> </a:t>
            </a:r>
            <a:r>
              <a:rPr sz="500" spc="-114" dirty="0">
                <a:solidFill>
                  <a:srgbClr val="FFFFFF"/>
                </a:solidFill>
                <a:latin typeface="SimSun-ExtB"/>
                <a:cs typeface="SimSun-ExtB"/>
              </a:rPr>
              <a:t>:</a:t>
            </a:r>
            <a:r>
              <a:rPr sz="500" spc="-40" dirty="0">
                <a:solidFill>
                  <a:srgbClr val="FFFFFF"/>
                </a:solidFill>
                <a:latin typeface="SimSun-ExtB"/>
                <a:cs typeface="SimSun-ExtB"/>
              </a:rPr>
              <a:t> </a:t>
            </a:r>
            <a:r>
              <a:rPr sz="500" dirty="0">
                <a:solidFill>
                  <a:srgbClr val="FFFFFF"/>
                </a:solidFill>
                <a:latin typeface="SimSun-ExtB"/>
                <a:cs typeface="SimSun-ExtB"/>
              </a:rPr>
              <a:t>0.39522073,</a:t>
            </a:r>
            <a:r>
              <a:rPr sz="500" spc="-50" dirty="0">
                <a:solidFill>
                  <a:srgbClr val="FFFFFF"/>
                </a:solidFill>
                <a:latin typeface="SimSun-ExtB"/>
                <a:cs typeface="SimSun-ExtB"/>
              </a:rPr>
              <a:t> </a:t>
            </a:r>
            <a:r>
              <a:rPr sz="500" spc="-80" dirty="0">
                <a:solidFill>
                  <a:srgbClr val="F04E98"/>
                </a:solidFill>
                <a:latin typeface="SimSun-ExtB"/>
                <a:cs typeface="SimSun-ExtB"/>
              </a:rPr>
              <a:t>sizє</a:t>
            </a:r>
            <a:r>
              <a:rPr sz="500" spc="-50" dirty="0">
                <a:solidFill>
                  <a:srgbClr val="F04E98"/>
                </a:solidFill>
                <a:latin typeface="SimSun-ExtB"/>
                <a:cs typeface="SimSun-ExtB"/>
              </a:rPr>
              <a:t> </a:t>
            </a:r>
            <a:r>
              <a:rPr sz="500" spc="-114" dirty="0">
                <a:solidFill>
                  <a:srgbClr val="FFFFFF"/>
                </a:solidFill>
                <a:latin typeface="SimSun-ExtB"/>
                <a:cs typeface="SimSun-ExtB"/>
              </a:rPr>
              <a:t>:</a:t>
            </a:r>
            <a:r>
              <a:rPr sz="500" spc="-40" dirty="0">
                <a:solidFill>
                  <a:srgbClr val="FFFFFF"/>
                </a:solidFill>
                <a:latin typeface="SimSun-ExtB"/>
                <a:cs typeface="SimSun-ExtB"/>
              </a:rPr>
              <a:t> </a:t>
            </a:r>
            <a:r>
              <a:rPr sz="500" spc="-10" dirty="0">
                <a:solidFill>
                  <a:srgbClr val="FFFFFF"/>
                </a:solidFill>
                <a:latin typeface="SimSun-ExtB"/>
                <a:cs typeface="SimSun-ExtB"/>
              </a:rPr>
              <a:t>0.39377856,</a:t>
            </a:r>
            <a:endParaRPr sz="500" dirty="0">
              <a:latin typeface="SimSun-ExtB"/>
              <a:cs typeface="SimSun-ExtB"/>
            </a:endParaRPr>
          </a:p>
          <a:p>
            <a:pPr marL="12700">
              <a:lnSpc>
                <a:spcPct val="100000"/>
              </a:lnSpc>
            </a:pPr>
            <a:r>
              <a:rPr sz="500" spc="-65" dirty="0">
                <a:solidFill>
                  <a:srgbClr val="F04E98"/>
                </a:solidFill>
                <a:latin typeface="SimSun-ExtB"/>
                <a:cs typeface="SimSun-ExtB"/>
              </a:rPr>
              <a:t>rlight </a:t>
            </a:r>
            <a:r>
              <a:rPr sz="500" spc="-114" dirty="0">
                <a:solidFill>
                  <a:srgbClr val="FFFFFF"/>
                </a:solidFill>
                <a:latin typeface="SimSun-ExtB"/>
                <a:cs typeface="SimSun-ExtB"/>
              </a:rPr>
              <a:t>:</a:t>
            </a:r>
            <a:r>
              <a:rPr sz="500" spc="-55" dirty="0">
                <a:solidFill>
                  <a:srgbClr val="FFFFFF"/>
                </a:solidFill>
                <a:latin typeface="SimSun-ExtB"/>
                <a:cs typeface="SimSun-ExtB"/>
              </a:rPr>
              <a:t> </a:t>
            </a:r>
            <a:r>
              <a:rPr sz="500" dirty="0">
                <a:solidFill>
                  <a:srgbClr val="FFFFFF"/>
                </a:solidFill>
                <a:latin typeface="SimSun-ExtB"/>
                <a:cs typeface="SimSun-ExtB"/>
              </a:rPr>
              <a:t>0.39123502,</a:t>
            </a:r>
            <a:r>
              <a:rPr sz="500" spc="-60" dirty="0">
                <a:solidFill>
                  <a:srgbClr val="FFFFFF"/>
                </a:solidFill>
                <a:latin typeface="SimSun-ExtB"/>
                <a:cs typeface="SimSun-ExtB"/>
              </a:rPr>
              <a:t> </a:t>
            </a:r>
            <a:r>
              <a:rPr sz="500" spc="-80" dirty="0">
                <a:solidFill>
                  <a:srgbClr val="F04E98"/>
                </a:solidFill>
                <a:latin typeface="SimSun-ExtB"/>
                <a:cs typeface="SimSun-ExtB"/>
              </a:rPr>
              <a:t>platє</a:t>
            </a:r>
            <a:r>
              <a:rPr sz="500" spc="-60" dirty="0">
                <a:solidFill>
                  <a:srgbClr val="F04E98"/>
                </a:solidFill>
                <a:latin typeface="SimSun-ExtB"/>
                <a:cs typeface="SimSun-ExtB"/>
              </a:rPr>
              <a:t> </a:t>
            </a:r>
            <a:r>
              <a:rPr sz="500" spc="-114" dirty="0">
                <a:solidFill>
                  <a:srgbClr val="FFFFFF"/>
                </a:solidFill>
                <a:latin typeface="SimSun-ExtB"/>
                <a:cs typeface="SimSun-ExtB"/>
              </a:rPr>
              <a:t>:</a:t>
            </a:r>
            <a:r>
              <a:rPr sz="500" spc="-55" dirty="0">
                <a:solidFill>
                  <a:srgbClr val="FFFFFF"/>
                </a:solidFill>
                <a:latin typeface="SimSun-ExtB"/>
                <a:cs typeface="SimSun-ExtB"/>
              </a:rPr>
              <a:t> </a:t>
            </a:r>
            <a:r>
              <a:rPr sz="500" dirty="0">
                <a:solidFill>
                  <a:srgbClr val="FFFFFF"/>
                </a:solidFill>
                <a:latin typeface="SimSun-ExtB"/>
                <a:cs typeface="SimSun-ExtB"/>
              </a:rPr>
              <a:t>0.37688234,</a:t>
            </a:r>
            <a:r>
              <a:rPr sz="500" spc="285" dirty="0">
                <a:solidFill>
                  <a:srgbClr val="FFFFFF"/>
                </a:solidFill>
                <a:latin typeface="SimSun-ExtB"/>
                <a:cs typeface="SimSun-ExtB"/>
              </a:rPr>
              <a:t>  </a:t>
            </a:r>
            <a:r>
              <a:rPr sz="500" spc="-70" dirty="0">
                <a:solidFill>
                  <a:srgbClr val="F04E98"/>
                </a:solidFill>
                <a:latin typeface="SimSun-ExtB"/>
                <a:cs typeface="SimSun-ExtB"/>
              </a:rPr>
              <a:t>r</a:t>
            </a:r>
            <a:r>
              <a:rPr sz="500" spc="-60" dirty="0">
                <a:solidFill>
                  <a:srgbClr val="F04E98"/>
                </a:solidFill>
                <a:latin typeface="SimSun-ExtB"/>
                <a:cs typeface="SimSun-ExtB"/>
              </a:rPr>
              <a:t> </a:t>
            </a:r>
            <a:r>
              <a:rPr sz="500" spc="-114" dirty="0">
                <a:solidFill>
                  <a:srgbClr val="FFFFFF"/>
                </a:solidFill>
                <a:latin typeface="SimSun-ExtB"/>
                <a:cs typeface="SimSun-ExtB"/>
              </a:rPr>
              <a:t>:</a:t>
            </a:r>
            <a:r>
              <a:rPr sz="500" spc="-50" dirty="0">
                <a:solidFill>
                  <a:srgbClr val="FFFFFF"/>
                </a:solidFill>
                <a:latin typeface="SimSun-ExtB"/>
                <a:cs typeface="SimSun-ExtB"/>
              </a:rPr>
              <a:t> </a:t>
            </a:r>
            <a:r>
              <a:rPr sz="500" dirty="0">
                <a:solidFill>
                  <a:srgbClr val="FFFFFF"/>
                </a:solidFill>
                <a:latin typeface="SimSun-ExtB"/>
                <a:cs typeface="SimSun-ExtB"/>
              </a:rPr>
              <a:t>0.37562326,</a:t>
            </a:r>
            <a:r>
              <a:rPr sz="500" spc="-65" dirty="0">
                <a:solidFill>
                  <a:srgbClr val="FFFFFF"/>
                </a:solidFill>
                <a:latin typeface="SimSun-ExtB"/>
                <a:cs typeface="SimSun-ExtB"/>
              </a:rPr>
              <a:t> </a:t>
            </a:r>
            <a:r>
              <a:rPr sz="500" spc="-100" dirty="0">
                <a:solidFill>
                  <a:srgbClr val="F04E98"/>
                </a:solidFill>
                <a:latin typeface="SimSun-ExtB"/>
                <a:cs typeface="SimSun-ExtB"/>
              </a:rPr>
              <a:t>єxtєrior</a:t>
            </a:r>
            <a:r>
              <a:rPr sz="500" spc="-60" dirty="0">
                <a:solidFill>
                  <a:srgbClr val="F04E98"/>
                </a:solidFill>
                <a:latin typeface="SimSun-ExtB"/>
                <a:cs typeface="SimSun-ExtB"/>
              </a:rPr>
              <a:t> </a:t>
            </a:r>
            <a:r>
              <a:rPr sz="500" spc="-114" dirty="0">
                <a:solidFill>
                  <a:srgbClr val="FFFFFF"/>
                </a:solidFill>
                <a:latin typeface="SimSun-ExtB"/>
                <a:cs typeface="SimSun-ExtB"/>
              </a:rPr>
              <a:t>:</a:t>
            </a:r>
            <a:r>
              <a:rPr sz="500" spc="-55" dirty="0">
                <a:solidFill>
                  <a:srgbClr val="FFFFFF"/>
                </a:solidFill>
                <a:latin typeface="SimSun-ExtB"/>
                <a:cs typeface="SimSun-ExtB"/>
              </a:rPr>
              <a:t> </a:t>
            </a:r>
            <a:r>
              <a:rPr sz="500" dirty="0">
                <a:solidFill>
                  <a:srgbClr val="FFFFFF"/>
                </a:solidFill>
                <a:latin typeface="SimSun-ExtB"/>
                <a:cs typeface="SimSun-ExtB"/>
              </a:rPr>
              <a:t>0.3744266,</a:t>
            </a:r>
            <a:r>
              <a:rPr sz="500" spc="-60" dirty="0">
                <a:solidFill>
                  <a:srgbClr val="FFFFFF"/>
                </a:solidFill>
                <a:latin typeface="SimSun-ExtB"/>
                <a:cs typeface="SimSun-ExtB"/>
              </a:rPr>
              <a:t> </a:t>
            </a:r>
            <a:r>
              <a:rPr sz="500" dirty="0">
                <a:solidFill>
                  <a:srgbClr val="F04E98"/>
                </a:solidFill>
                <a:latin typeface="SimSun-ExtB"/>
                <a:cs typeface="SimSun-ExtB"/>
              </a:rPr>
              <a:t>nasa</a:t>
            </a:r>
            <a:r>
              <a:rPr sz="500" spc="-65" dirty="0">
                <a:solidFill>
                  <a:srgbClr val="F04E98"/>
                </a:solidFill>
                <a:latin typeface="SimSun-ExtB"/>
                <a:cs typeface="SimSun-ExtB"/>
              </a:rPr>
              <a:t> </a:t>
            </a:r>
            <a:r>
              <a:rPr sz="500" spc="-114" dirty="0">
                <a:solidFill>
                  <a:srgbClr val="FFFFFF"/>
                </a:solidFill>
                <a:latin typeface="SimSun-ExtB"/>
                <a:cs typeface="SimSun-ExtB"/>
              </a:rPr>
              <a:t>:</a:t>
            </a:r>
            <a:r>
              <a:rPr sz="500" spc="-50" dirty="0">
                <a:solidFill>
                  <a:srgbClr val="FFFFFF"/>
                </a:solidFill>
                <a:latin typeface="SimSun-ExtB"/>
                <a:cs typeface="SimSun-ExtB"/>
              </a:rPr>
              <a:t> </a:t>
            </a:r>
            <a:r>
              <a:rPr sz="500" spc="-10" dirty="0">
                <a:solidFill>
                  <a:srgbClr val="FFFFFF"/>
                </a:solidFill>
                <a:latin typeface="SimSun-ExtB"/>
                <a:cs typeface="SimSun-ExtB"/>
              </a:rPr>
              <a:t>0.37326115,</a:t>
            </a:r>
            <a:endParaRPr sz="500" dirty="0">
              <a:latin typeface="SimSun-ExtB"/>
              <a:cs typeface="SimSun-ExtB"/>
            </a:endParaRPr>
          </a:p>
          <a:p>
            <a:pPr marL="12700" marR="5715">
              <a:lnSpc>
                <a:spcPct val="100000"/>
              </a:lnSpc>
            </a:pPr>
            <a:r>
              <a:rPr sz="500" spc="-45" dirty="0">
                <a:solidFill>
                  <a:srgbClr val="F04E98"/>
                </a:solidFill>
                <a:latin typeface="SimSun-ExtB"/>
                <a:cs typeface="SimSun-ExtB"/>
              </a:rPr>
              <a:t>bladє </a:t>
            </a:r>
            <a:r>
              <a:rPr sz="500" spc="-114" dirty="0">
                <a:solidFill>
                  <a:srgbClr val="FFFFFF"/>
                </a:solidFill>
                <a:latin typeface="SimSun-ExtB"/>
                <a:cs typeface="SimSun-ExtB"/>
              </a:rPr>
              <a:t>:</a:t>
            </a:r>
            <a:r>
              <a:rPr sz="500" spc="-35" dirty="0">
                <a:solidFill>
                  <a:srgbClr val="FFFFFF"/>
                </a:solidFill>
                <a:latin typeface="SimSun-ExtB"/>
                <a:cs typeface="SimSun-ExtB"/>
              </a:rPr>
              <a:t> </a:t>
            </a:r>
            <a:r>
              <a:rPr sz="500" dirty="0">
                <a:solidFill>
                  <a:srgbClr val="FFFFFF"/>
                </a:solidFill>
                <a:latin typeface="SimSun-ExtB"/>
                <a:cs typeface="SimSun-ExtB"/>
              </a:rPr>
              <a:t>0.3663758,</a:t>
            </a:r>
            <a:r>
              <a:rPr sz="500" spc="-45" dirty="0">
                <a:solidFill>
                  <a:srgbClr val="FFFFFF"/>
                </a:solidFill>
                <a:latin typeface="SimSun-ExtB"/>
                <a:cs typeface="SimSun-ExtB"/>
              </a:rPr>
              <a:t> </a:t>
            </a:r>
            <a:r>
              <a:rPr sz="500" spc="75" dirty="0">
                <a:solidFill>
                  <a:srgbClr val="F04E98"/>
                </a:solidFill>
                <a:latin typeface="SimSun-ExtB"/>
                <a:cs typeface="SimSun-ExtB"/>
              </a:rPr>
              <a:t>moon</a:t>
            </a:r>
            <a:r>
              <a:rPr sz="500" spc="-40" dirty="0">
                <a:solidFill>
                  <a:srgbClr val="F04E98"/>
                </a:solidFill>
                <a:latin typeface="SimSun-ExtB"/>
                <a:cs typeface="SimSun-ExtB"/>
              </a:rPr>
              <a:t> </a:t>
            </a:r>
            <a:r>
              <a:rPr sz="500" spc="-114" dirty="0">
                <a:solidFill>
                  <a:srgbClr val="FFFFFF"/>
                </a:solidFill>
                <a:latin typeface="SimSun-ExtB"/>
                <a:cs typeface="SimSun-ExtB"/>
              </a:rPr>
              <a:t>:</a:t>
            </a:r>
            <a:r>
              <a:rPr sz="500" spc="-35" dirty="0">
                <a:solidFill>
                  <a:srgbClr val="FFFFFF"/>
                </a:solidFill>
                <a:latin typeface="SimSun-ExtB"/>
                <a:cs typeface="SimSun-ExtB"/>
              </a:rPr>
              <a:t> </a:t>
            </a:r>
            <a:r>
              <a:rPr sz="500" dirty="0">
                <a:solidFill>
                  <a:srgbClr val="FFFFFF"/>
                </a:solidFill>
                <a:latin typeface="SimSun-ExtB"/>
                <a:cs typeface="SimSun-ExtB"/>
              </a:rPr>
              <a:t>0.36008793,</a:t>
            </a:r>
            <a:r>
              <a:rPr sz="500" spc="-45" dirty="0">
                <a:solidFill>
                  <a:srgbClr val="FFFFFF"/>
                </a:solidFill>
                <a:latin typeface="SimSun-ExtB"/>
                <a:cs typeface="SimSun-ExtB"/>
              </a:rPr>
              <a:t> </a:t>
            </a:r>
            <a:r>
              <a:rPr sz="500" spc="-40" dirty="0">
                <a:solidFill>
                  <a:srgbClr val="F04E98"/>
                </a:solidFill>
                <a:latin typeface="SimSun-ExtB"/>
                <a:cs typeface="SimSun-ExtB"/>
              </a:rPr>
              <a:t>triangular </a:t>
            </a:r>
            <a:r>
              <a:rPr sz="500" spc="-114" dirty="0">
                <a:solidFill>
                  <a:srgbClr val="FFFFFF"/>
                </a:solidFill>
                <a:latin typeface="SimSun-ExtB"/>
                <a:cs typeface="SimSun-ExtB"/>
              </a:rPr>
              <a:t>:</a:t>
            </a:r>
            <a:r>
              <a:rPr sz="500" spc="-35" dirty="0">
                <a:solidFill>
                  <a:srgbClr val="FFFFFF"/>
                </a:solidFill>
                <a:latin typeface="SimSun-ExtB"/>
                <a:cs typeface="SimSun-ExtB"/>
              </a:rPr>
              <a:t> </a:t>
            </a:r>
            <a:r>
              <a:rPr sz="500" dirty="0">
                <a:solidFill>
                  <a:srgbClr val="FFFFFF"/>
                </a:solidFill>
                <a:latin typeface="SimSun-ExtB"/>
                <a:cs typeface="SimSun-ExtB"/>
              </a:rPr>
              <a:t>0.35616356,</a:t>
            </a:r>
            <a:r>
              <a:rPr sz="500" spc="-45" dirty="0">
                <a:solidFill>
                  <a:srgbClr val="FFFFFF"/>
                </a:solidFill>
                <a:latin typeface="SimSun-ExtB"/>
                <a:cs typeface="SimSun-ExtB"/>
              </a:rPr>
              <a:t> </a:t>
            </a:r>
            <a:r>
              <a:rPr sz="500" spc="-45" dirty="0">
                <a:solidFill>
                  <a:srgbClr val="F04E98"/>
                </a:solidFill>
                <a:latin typeface="SimSun-ExtB"/>
                <a:cs typeface="SimSun-ExtB"/>
              </a:rPr>
              <a:t>rєcognition</a:t>
            </a:r>
            <a:r>
              <a:rPr sz="500" spc="-35" dirty="0">
                <a:solidFill>
                  <a:srgbClr val="F04E98"/>
                </a:solidFill>
                <a:latin typeface="SimSun-ExtB"/>
                <a:cs typeface="SimSun-ExtB"/>
              </a:rPr>
              <a:t> </a:t>
            </a:r>
            <a:r>
              <a:rPr sz="500" spc="-114" dirty="0">
                <a:solidFill>
                  <a:srgbClr val="FFFFFF"/>
                </a:solidFill>
                <a:latin typeface="SimSun-ExtB"/>
                <a:cs typeface="SimSun-ExtB"/>
              </a:rPr>
              <a:t>:</a:t>
            </a:r>
            <a:r>
              <a:rPr sz="500" spc="-30" dirty="0">
                <a:solidFill>
                  <a:srgbClr val="FFFFFF"/>
                </a:solidFill>
                <a:latin typeface="SimSun-ExtB"/>
                <a:cs typeface="SimSun-ExtB"/>
              </a:rPr>
              <a:t> </a:t>
            </a:r>
            <a:r>
              <a:rPr sz="500" dirty="0">
                <a:solidFill>
                  <a:srgbClr val="FFFFFF"/>
                </a:solidFill>
                <a:latin typeface="SimSun-ExtB"/>
                <a:cs typeface="SimSun-ExtB"/>
              </a:rPr>
              <a:t>0.35593435,</a:t>
            </a:r>
            <a:r>
              <a:rPr sz="500" spc="-45" dirty="0">
                <a:solidFill>
                  <a:srgbClr val="FFFFFF"/>
                </a:solidFill>
                <a:latin typeface="SimSun-ExtB"/>
                <a:cs typeface="SimSun-ExtB"/>
              </a:rPr>
              <a:t> </a:t>
            </a:r>
            <a:r>
              <a:rPr sz="500" spc="-10" dirty="0">
                <a:solidFill>
                  <a:srgbClr val="F04E98"/>
                </a:solidFill>
                <a:latin typeface="SimSun-ExtB"/>
                <a:cs typeface="SimSun-ExtB"/>
              </a:rPr>
              <a:t>rim</a:t>
            </a:r>
            <a:r>
              <a:rPr sz="500" spc="-35" dirty="0">
                <a:solidFill>
                  <a:srgbClr val="F04E98"/>
                </a:solidFill>
                <a:latin typeface="SimSun-ExtB"/>
                <a:cs typeface="SimSun-ExtB"/>
              </a:rPr>
              <a:t> </a:t>
            </a:r>
            <a:r>
              <a:rPr sz="500" spc="-50" dirty="0">
                <a:solidFill>
                  <a:srgbClr val="FFFFFF"/>
                </a:solidFill>
                <a:latin typeface="SimSun-ExtB"/>
                <a:cs typeface="SimSun-ExtB"/>
              </a:rPr>
              <a:t>:</a:t>
            </a:r>
            <a:r>
              <a:rPr sz="500" dirty="0">
                <a:solidFill>
                  <a:srgbClr val="FFFFFF"/>
                </a:solidFill>
                <a:latin typeface="SimSun-ExtB"/>
                <a:cs typeface="SimSun-ExtB"/>
              </a:rPr>
              <a:t> 0.35498098,</a:t>
            </a:r>
            <a:r>
              <a:rPr sz="500" spc="-80" dirty="0">
                <a:solidFill>
                  <a:srgbClr val="FFFFFF"/>
                </a:solidFill>
                <a:latin typeface="SimSun-ExtB"/>
                <a:cs typeface="SimSun-ExtB"/>
              </a:rPr>
              <a:t> </a:t>
            </a:r>
            <a:r>
              <a:rPr sz="500" spc="-60" dirty="0">
                <a:solidFill>
                  <a:srgbClr val="F04E98"/>
                </a:solidFill>
                <a:latin typeface="SimSun-ExtB"/>
                <a:cs typeface="SimSun-ExtB"/>
              </a:rPr>
              <a:t>rєcognizє</a:t>
            </a:r>
            <a:r>
              <a:rPr sz="500" spc="-80" dirty="0">
                <a:solidFill>
                  <a:srgbClr val="F04E98"/>
                </a:solidFill>
                <a:latin typeface="SimSun-ExtB"/>
                <a:cs typeface="SimSun-ExtB"/>
              </a:rPr>
              <a:t> </a:t>
            </a:r>
            <a:r>
              <a:rPr sz="500" spc="-114" dirty="0">
                <a:solidFill>
                  <a:srgbClr val="FFFFFF"/>
                </a:solidFill>
                <a:latin typeface="SimSun-ExtB"/>
                <a:cs typeface="SimSun-ExtB"/>
              </a:rPr>
              <a:t>:</a:t>
            </a:r>
            <a:r>
              <a:rPr sz="500" spc="-75" dirty="0">
                <a:solidFill>
                  <a:srgbClr val="FFFFFF"/>
                </a:solidFill>
                <a:latin typeface="SimSun-ExtB"/>
                <a:cs typeface="SimSun-ExtB"/>
              </a:rPr>
              <a:t> </a:t>
            </a:r>
            <a:r>
              <a:rPr sz="500" dirty="0">
                <a:solidFill>
                  <a:srgbClr val="FFFFFF"/>
                </a:solidFill>
                <a:latin typeface="SimSun-ExtB"/>
                <a:cs typeface="SimSun-ExtB"/>
              </a:rPr>
              <a:t>0.35327435,</a:t>
            </a:r>
            <a:r>
              <a:rPr sz="500" spc="-80" dirty="0">
                <a:solidFill>
                  <a:srgbClr val="FFFFFF"/>
                </a:solidFill>
                <a:latin typeface="SimSun-ExtB"/>
                <a:cs typeface="SimSun-ExtB"/>
              </a:rPr>
              <a:t> </a:t>
            </a:r>
            <a:r>
              <a:rPr sz="500" spc="-105" dirty="0">
                <a:solidFill>
                  <a:srgbClr val="F04E98"/>
                </a:solidFill>
                <a:latin typeface="SimSun-ExtB"/>
                <a:cs typeface="SimSun-ExtB"/>
              </a:rPr>
              <a:t>eill</a:t>
            </a:r>
            <a:r>
              <a:rPr sz="500" spc="-80" dirty="0">
                <a:solidFill>
                  <a:srgbClr val="F04E98"/>
                </a:solidFill>
                <a:latin typeface="SimSun-ExtB"/>
                <a:cs typeface="SimSun-ExtB"/>
              </a:rPr>
              <a:t> </a:t>
            </a:r>
            <a:r>
              <a:rPr sz="500" spc="-114" dirty="0">
                <a:solidFill>
                  <a:srgbClr val="FFFFFF"/>
                </a:solidFill>
                <a:latin typeface="SimSun-ExtB"/>
                <a:cs typeface="SimSun-ExtB"/>
              </a:rPr>
              <a:t>:</a:t>
            </a:r>
            <a:r>
              <a:rPr sz="500" spc="-75" dirty="0">
                <a:solidFill>
                  <a:srgbClr val="FFFFFF"/>
                </a:solidFill>
                <a:latin typeface="SimSun-ExtB"/>
                <a:cs typeface="SimSun-ExtB"/>
              </a:rPr>
              <a:t> </a:t>
            </a:r>
            <a:r>
              <a:rPr sz="500" dirty="0">
                <a:solidFill>
                  <a:srgbClr val="FFFFFF"/>
                </a:solidFill>
                <a:latin typeface="SimSun-ExtB"/>
                <a:cs typeface="SimSun-ExtB"/>
              </a:rPr>
              <a:t>0.3531336,</a:t>
            </a:r>
            <a:r>
              <a:rPr sz="500" spc="-70" dirty="0">
                <a:solidFill>
                  <a:srgbClr val="FFFFFF"/>
                </a:solidFill>
                <a:latin typeface="SimSun-ExtB"/>
                <a:cs typeface="SimSun-ExtB"/>
              </a:rPr>
              <a:t> </a:t>
            </a:r>
            <a:r>
              <a:rPr sz="500" spc="-65" dirty="0">
                <a:solidFill>
                  <a:srgbClr val="FFFFFF"/>
                </a:solidFill>
                <a:latin typeface="SimSun-ExtB"/>
                <a:cs typeface="SimSun-ExtB"/>
              </a:rPr>
              <a:t>racє</a:t>
            </a:r>
            <a:r>
              <a:rPr sz="500" spc="-75" dirty="0">
                <a:solidFill>
                  <a:srgbClr val="FFFFFF"/>
                </a:solidFill>
                <a:latin typeface="SimSun-ExtB"/>
                <a:cs typeface="SimSun-ExtB"/>
              </a:rPr>
              <a:t> </a:t>
            </a:r>
            <a:r>
              <a:rPr sz="500" spc="-114" dirty="0">
                <a:solidFill>
                  <a:srgbClr val="FFFFFF"/>
                </a:solidFill>
                <a:latin typeface="SimSun-ExtB"/>
                <a:cs typeface="SimSun-ExtB"/>
              </a:rPr>
              <a:t>:</a:t>
            </a:r>
            <a:r>
              <a:rPr sz="500" spc="-75" dirty="0">
                <a:solidFill>
                  <a:srgbClr val="FFFFFF"/>
                </a:solidFill>
                <a:latin typeface="SimSun-ExtB"/>
                <a:cs typeface="SimSun-ExtB"/>
              </a:rPr>
              <a:t> </a:t>
            </a:r>
            <a:r>
              <a:rPr sz="500" dirty="0">
                <a:solidFill>
                  <a:srgbClr val="FFFFFF"/>
                </a:solidFill>
                <a:latin typeface="SimSun-ExtB"/>
                <a:cs typeface="SimSun-ExtB"/>
              </a:rPr>
              <a:t>0.35185418,</a:t>
            </a:r>
            <a:r>
              <a:rPr sz="500" spc="-85" dirty="0">
                <a:solidFill>
                  <a:srgbClr val="FFFFFF"/>
                </a:solidFill>
                <a:latin typeface="SimSun-ExtB"/>
                <a:cs typeface="SimSun-ExtB"/>
              </a:rPr>
              <a:t> </a:t>
            </a:r>
            <a:r>
              <a:rPr sz="500" spc="-35" dirty="0">
                <a:solidFill>
                  <a:srgbClr val="F04E98"/>
                </a:solidFill>
                <a:latin typeface="SimSun-ExtB"/>
                <a:cs typeface="SimSun-ExtB"/>
              </a:rPr>
              <a:t>uniquє</a:t>
            </a:r>
            <a:r>
              <a:rPr sz="500" spc="-80" dirty="0">
                <a:solidFill>
                  <a:srgbClr val="F04E98"/>
                </a:solidFill>
                <a:latin typeface="SimSun-ExtB"/>
                <a:cs typeface="SimSun-ExtB"/>
              </a:rPr>
              <a:t> </a:t>
            </a:r>
            <a:r>
              <a:rPr sz="500" spc="-114" dirty="0">
                <a:solidFill>
                  <a:srgbClr val="FFFFFF"/>
                </a:solidFill>
                <a:latin typeface="SimSun-ExtB"/>
                <a:cs typeface="SimSun-ExtB"/>
              </a:rPr>
              <a:t>:</a:t>
            </a:r>
            <a:r>
              <a:rPr sz="500" spc="-70" dirty="0">
                <a:solidFill>
                  <a:srgbClr val="FFFFFF"/>
                </a:solidFill>
                <a:latin typeface="SimSun-ExtB"/>
                <a:cs typeface="SimSun-ExtB"/>
              </a:rPr>
              <a:t> </a:t>
            </a:r>
            <a:r>
              <a:rPr sz="500" dirty="0">
                <a:solidFill>
                  <a:srgbClr val="FFFFFF"/>
                </a:solidFill>
                <a:latin typeface="SimSun-ExtB"/>
                <a:cs typeface="SimSun-ExtB"/>
              </a:rPr>
              <a:t>0.35141337,</a:t>
            </a:r>
            <a:r>
              <a:rPr sz="500" spc="235" dirty="0">
                <a:solidFill>
                  <a:srgbClr val="FFFFFF"/>
                </a:solidFill>
                <a:latin typeface="SimSun-ExtB"/>
                <a:cs typeface="SimSun-ExtB"/>
              </a:rPr>
              <a:t>  </a:t>
            </a:r>
            <a:r>
              <a:rPr sz="500" spc="-65" dirty="0">
                <a:solidFill>
                  <a:srgbClr val="F04E98"/>
                </a:solidFill>
                <a:latin typeface="SimSun-ExtB"/>
                <a:cs typeface="SimSun-ExtB"/>
              </a:rPr>
              <a:t>asє</a:t>
            </a:r>
            <a:r>
              <a:rPr sz="500" spc="-80" dirty="0">
                <a:solidFill>
                  <a:srgbClr val="F04E98"/>
                </a:solidFill>
                <a:latin typeface="SimSun-ExtB"/>
                <a:cs typeface="SimSun-ExtB"/>
              </a:rPr>
              <a:t> </a:t>
            </a:r>
            <a:r>
              <a:rPr sz="500" spc="-50" dirty="0">
                <a:solidFill>
                  <a:srgbClr val="FFFFFF"/>
                </a:solidFill>
                <a:latin typeface="SimSun-ExtB"/>
                <a:cs typeface="SimSun-ExtB"/>
              </a:rPr>
              <a:t>:</a:t>
            </a:r>
            <a:endParaRPr sz="500" dirty="0">
              <a:latin typeface="SimSun-ExtB"/>
              <a:cs typeface="SimSun-ExtB"/>
            </a:endParaRPr>
          </a:p>
          <a:p>
            <a:pPr marL="12700" marR="86360">
              <a:lnSpc>
                <a:spcPct val="100000"/>
              </a:lnSpc>
            </a:pPr>
            <a:r>
              <a:rPr sz="500" dirty="0">
                <a:solidFill>
                  <a:srgbClr val="FFFFFF"/>
                </a:solidFill>
                <a:latin typeface="SimSun-ExtB"/>
                <a:cs typeface="SimSun-ExtB"/>
              </a:rPr>
              <a:t>0.3484964,</a:t>
            </a:r>
            <a:r>
              <a:rPr sz="500" spc="-55" dirty="0">
                <a:solidFill>
                  <a:srgbClr val="FFFFFF"/>
                </a:solidFill>
                <a:latin typeface="SimSun-ExtB"/>
                <a:cs typeface="SimSun-ExtB"/>
              </a:rPr>
              <a:t> </a:t>
            </a:r>
            <a:r>
              <a:rPr sz="500" spc="-85" dirty="0">
                <a:solidFill>
                  <a:srgbClr val="F04E98"/>
                </a:solidFill>
                <a:latin typeface="SimSun-ExtB"/>
                <a:cs typeface="SimSun-ExtB"/>
              </a:rPr>
              <a:t>tєlєscopє</a:t>
            </a:r>
            <a:r>
              <a:rPr sz="500" spc="-55" dirty="0">
                <a:solidFill>
                  <a:srgbClr val="F04E98"/>
                </a:solidFill>
                <a:latin typeface="SimSun-ExtB"/>
                <a:cs typeface="SimSun-ExtB"/>
              </a:rPr>
              <a:t> </a:t>
            </a:r>
            <a:r>
              <a:rPr sz="500" spc="-114" dirty="0">
                <a:solidFill>
                  <a:srgbClr val="FFFFFF"/>
                </a:solidFill>
                <a:latin typeface="SimSun-ExtB"/>
                <a:cs typeface="SimSun-ExtB"/>
              </a:rPr>
              <a:t>:</a:t>
            </a:r>
            <a:r>
              <a:rPr sz="500" spc="-45" dirty="0">
                <a:solidFill>
                  <a:srgbClr val="FFFFFF"/>
                </a:solidFill>
                <a:latin typeface="SimSun-ExtB"/>
                <a:cs typeface="SimSun-ExtB"/>
              </a:rPr>
              <a:t> </a:t>
            </a:r>
            <a:r>
              <a:rPr sz="500" dirty="0">
                <a:solidFill>
                  <a:srgbClr val="FFFFFF"/>
                </a:solidFill>
                <a:latin typeface="SimSun-ExtB"/>
                <a:cs typeface="SimSun-ExtB"/>
              </a:rPr>
              <a:t>0.34819987,</a:t>
            </a:r>
            <a:r>
              <a:rPr sz="500" spc="-55" dirty="0">
                <a:solidFill>
                  <a:srgbClr val="FFFFFF"/>
                </a:solidFill>
                <a:latin typeface="SimSun-ExtB"/>
                <a:cs typeface="SimSun-ExtB"/>
              </a:rPr>
              <a:t> </a:t>
            </a:r>
            <a:r>
              <a:rPr sz="500" spc="-10" dirty="0">
                <a:solidFill>
                  <a:srgbClr val="F04E98"/>
                </a:solidFill>
                <a:latin typeface="SimSun-ExtB"/>
                <a:cs typeface="SimSun-ExtB"/>
              </a:rPr>
              <a:t>wast</a:t>
            </a:r>
            <a:r>
              <a:rPr sz="500" spc="-50" dirty="0">
                <a:solidFill>
                  <a:srgbClr val="F04E98"/>
                </a:solidFill>
                <a:latin typeface="SimSun-ExtB"/>
                <a:cs typeface="SimSun-ExtB"/>
              </a:rPr>
              <a:t> </a:t>
            </a:r>
            <a:r>
              <a:rPr sz="500" spc="-114" dirty="0">
                <a:solidFill>
                  <a:srgbClr val="FFFFFF"/>
                </a:solidFill>
                <a:latin typeface="SimSun-ExtB"/>
                <a:cs typeface="SimSun-ExtB"/>
              </a:rPr>
              <a:t>:</a:t>
            </a:r>
            <a:r>
              <a:rPr sz="500" spc="-45" dirty="0">
                <a:solidFill>
                  <a:srgbClr val="FFFFFF"/>
                </a:solidFill>
                <a:latin typeface="SimSun-ExtB"/>
                <a:cs typeface="SimSun-ExtB"/>
              </a:rPr>
              <a:t> </a:t>
            </a:r>
            <a:r>
              <a:rPr sz="500" dirty="0">
                <a:solidFill>
                  <a:srgbClr val="FFFFFF"/>
                </a:solidFill>
                <a:latin typeface="SimSun-ExtB"/>
                <a:cs typeface="SimSun-ExtB"/>
              </a:rPr>
              <a:t>0.34729412,</a:t>
            </a:r>
            <a:r>
              <a:rPr sz="500" spc="-55" dirty="0">
                <a:solidFill>
                  <a:srgbClr val="FFFFFF"/>
                </a:solidFill>
                <a:latin typeface="SimSun-ExtB"/>
                <a:cs typeface="SimSun-ExtB"/>
              </a:rPr>
              <a:t> </a:t>
            </a:r>
            <a:r>
              <a:rPr sz="500" dirty="0">
                <a:solidFill>
                  <a:srgbClr val="F04E98"/>
                </a:solidFill>
                <a:latin typeface="SimSun-ExtB"/>
                <a:cs typeface="SimSun-ExtB"/>
              </a:rPr>
              <a:t>spot</a:t>
            </a:r>
            <a:r>
              <a:rPr sz="500" spc="-55" dirty="0">
                <a:solidFill>
                  <a:srgbClr val="F04E98"/>
                </a:solidFill>
                <a:latin typeface="SimSun-ExtB"/>
                <a:cs typeface="SimSun-ExtB"/>
              </a:rPr>
              <a:t> </a:t>
            </a:r>
            <a:r>
              <a:rPr sz="500" spc="-114" dirty="0">
                <a:solidFill>
                  <a:srgbClr val="FFFFFF"/>
                </a:solidFill>
                <a:latin typeface="SimSun-ExtB"/>
                <a:cs typeface="SimSun-ExtB"/>
              </a:rPr>
              <a:t>:</a:t>
            </a:r>
            <a:r>
              <a:rPr sz="500" spc="-45" dirty="0">
                <a:solidFill>
                  <a:srgbClr val="FFFFFF"/>
                </a:solidFill>
                <a:latin typeface="SimSun-ExtB"/>
                <a:cs typeface="SimSun-ExtB"/>
              </a:rPr>
              <a:t> </a:t>
            </a:r>
            <a:r>
              <a:rPr sz="500" dirty="0">
                <a:solidFill>
                  <a:srgbClr val="FFFFFF"/>
                </a:solidFill>
                <a:latin typeface="SimSun-ExtB"/>
                <a:cs typeface="SimSun-ExtB"/>
              </a:rPr>
              <a:t>0.346685,</a:t>
            </a:r>
            <a:r>
              <a:rPr sz="500" spc="-55" dirty="0">
                <a:solidFill>
                  <a:srgbClr val="FFFFFF"/>
                </a:solidFill>
                <a:latin typeface="SimSun-ExtB"/>
                <a:cs typeface="SimSun-ExtB"/>
              </a:rPr>
              <a:t> </a:t>
            </a:r>
            <a:r>
              <a:rPr sz="500" spc="-30" dirty="0">
                <a:solidFill>
                  <a:srgbClr val="F04E98"/>
                </a:solidFill>
                <a:latin typeface="SimSun-ExtB"/>
                <a:cs typeface="SimSun-ExtB"/>
              </a:rPr>
              <a:t>appєarancє</a:t>
            </a:r>
            <a:r>
              <a:rPr sz="500" spc="-50" dirty="0">
                <a:solidFill>
                  <a:srgbClr val="F04E98"/>
                </a:solidFill>
                <a:latin typeface="SimSun-ExtB"/>
                <a:cs typeface="SimSun-ExtB"/>
              </a:rPr>
              <a:t> </a:t>
            </a:r>
            <a:r>
              <a:rPr sz="500" spc="-114" dirty="0">
                <a:solidFill>
                  <a:srgbClr val="FFFFFF"/>
                </a:solidFill>
                <a:latin typeface="SimSun-ExtB"/>
                <a:cs typeface="SimSun-ExtB"/>
              </a:rPr>
              <a:t>:</a:t>
            </a:r>
            <a:r>
              <a:rPr sz="500" spc="-45" dirty="0">
                <a:solidFill>
                  <a:srgbClr val="FFFFFF"/>
                </a:solidFill>
                <a:latin typeface="SimSun-ExtB"/>
                <a:cs typeface="SimSun-ExtB"/>
              </a:rPr>
              <a:t> </a:t>
            </a:r>
            <a:r>
              <a:rPr sz="500" spc="-10" dirty="0">
                <a:solidFill>
                  <a:srgbClr val="FFFFFF"/>
                </a:solidFill>
                <a:latin typeface="SimSun-ExtB"/>
                <a:cs typeface="SimSun-ExtB"/>
              </a:rPr>
              <a:t>0.34485716, </a:t>
            </a:r>
            <a:r>
              <a:rPr sz="500" spc="-40" dirty="0">
                <a:solidFill>
                  <a:srgbClr val="F04E98"/>
                </a:solidFill>
                <a:latin typeface="SimSun-ExtB"/>
                <a:cs typeface="SimSun-ExtB"/>
              </a:rPr>
              <a:t>rloating</a:t>
            </a:r>
            <a:r>
              <a:rPr sz="500" spc="-60" dirty="0">
                <a:solidFill>
                  <a:srgbClr val="F04E98"/>
                </a:solidFill>
                <a:latin typeface="SimSun-ExtB"/>
                <a:cs typeface="SimSun-ExtB"/>
              </a:rPr>
              <a:t> </a:t>
            </a:r>
            <a:r>
              <a:rPr sz="500" spc="-114" dirty="0">
                <a:solidFill>
                  <a:srgbClr val="FFFFFF"/>
                </a:solidFill>
                <a:latin typeface="SimSun-ExtB"/>
                <a:cs typeface="SimSun-ExtB"/>
              </a:rPr>
              <a:t>:</a:t>
            </a:r>
            <a:r>
              <a:rPr sz="500" spc="-45" dirty="0">
                <a:solidFill>
                  <a:srgbClr val="FFFFFF"/>
                </a:solidFill>
                <a:latin typeface="SimSun-ExtB"/>
                <a:cs typeface="SimSun-ExtB"/>
              </a:rPr>
              <a:t> </a:t>
            </a:r>
            <a:r>
              <a:rPr sz="500" dirty="0">
                <a:solidFill>
                  <a:srgbClr val="FFFFFF"/>
                </a:solidFill>
                <a:latin typeface="SimSun-ExtB"/>
                <a:cs typeface="SimSun-ExtB"/>
              </a:rPr>
              <a:t>0.33843368,</a:t>
            </a:r>
            <a:r>
              <a:rPr sz="500" spc="-55" dirty="0">
                <a:solidFill>
                  <a:srgbClr val="FFFFFF"/>
                </a:solidFill>
                <a:latin typeface="SimSun-ExtB"/>
                <a:cs typeface="SimSun-ExtB"/>
              </a:rPr>
              <a:t> </a:t>
            </a:r>
            <a:r>
              <a:rPr sz="500" spc="-55" dirty="0">
                <a:solidFill>
                  <a:srgbClr val="F04E98"/>
                </a:solidFill>
                <a:latin typeface="SimSun-ExtB"/>
                <a:cs typeface="SimSun-ExtB"/>
              </a:rPr>
              <a:t>ball</a:t>
            </a:r>
            <a:r>
              <a:rPr sz="500" spc="-60" dirty="0">
                <a:solidFill>
                  <a:srgbClr val="F04E98"/>
                </a:solidFill>
                <a:latin typeface="SimSun-ExtB"/>
                <a:cs typeface="SimSun-ExtB"/>
              </a:rPr>
              <a:t> </a:t>
            </a:r>
            <a:r>
              <a:rPr sz="500" spc="-114" dirty="0">
                <a:solidFill>
                  <a:srgbClr val="FFFFFF"/>
                </a:solidFill>
                <a:latin typeface="SimSun-ExtB"/>
                <a:cs typeface="SimSun-ExtB"/>
              </a:rPr>
              <a:t>:</a:t>
            </a:r>
            <a:r>
              <a:rPr sz="500" spc="-45" dirty="0">
                <a:solidFill>
                  <a:srgbClr val="FFFFFF"/>
                </a:solidFill>
                <a:latin typeface="SimSun-ExtB"/>
                <a:cs typeface="SimSun-ExtB"/>
              </a:rPr>
              <a:t> </a:t>
            </a:r>
            <a:r>
              <a:rPr sz="500" dirty="0">
                <a:solidFill>
                  <a:srgbClr val="FFFFFF"/>
                </a:solidFill>
                <a:latin typeface="SimSun-ExtB"/>
                <a:cs typeface="SimSun-ExtB"/>
              </a:rPr>
              <a:t>0.3373893,</a:t>
            </a:r>
            <a:r>
              <a:rPr sz="500" spc="-55" dirty="0">
                <a:solidFill>
                  <a:srgbClr val="FFFFFF"/>
                </a:solidFill>
                <a:latin typeface="SimSun-ExtB"/>
                <a:cs typeface="SimSun-ExtB"/>
              </a:rPr>
              <a:t> </a:t>
            </a:r>
            <a:r>
              <a:rPr sz="500" spc="-75" dirty="0">
                <a:solidFill>
                  <a:srgbClr val="F04E98"/>
                </a:solidFill>
                <a:latin typeface="SimSun-ExtB"/>
                <a:cs typeface="SimSun-ExtB"/>
              </a:rPr>
              <a:t>sidє</a:t>
            </a:r>
            <a:r>
              <a:rPr sz="500" spc="-60" dirty="0">
                <a:solidFill>
                  <a:srgbClr val="F04E98"/>
                </a:solidFill>
                <a:latin typeface="SimSun-ExtB"/>
                <a:cs typeface="SimSun-ExtB"/>
              </a:rPr>
              <a:t> </a:t>
            </a:r>
            <a:r>
              <a:rPr sz="500" spc="-114" dirty="0">
                <a:solidFill>
                  <a:srgbClr val="FFFFFF"/>
                </a:solidFill>
                <a:latin typeface="SimSun-ExtB"/>
                <a:cs typeface="SimSun-ExtB"/>
              </a:rPr>
              <a:t>:</a:t>
            </a:r>
            <a:r>
              <a:rPr sz="500" spc="-45" dirty="0">
                <a:solidFill>
                  <a:srgbClr val="FFFFFF"/>
                </a:solidFill>
                <a:latin typeface="SimSun-ExtB"/>
                <a:cs typeface="SimSun-ExtB"/>
              </a:rPr>
              <a:t> </a:t>
            </a:r>
            <a:r>
              <a:rPr sz="500" dirty="0">
                <a:solidFill>
                  <a:srgbClr val="FFFFFF"/>
                </a:solidFill>
                <a:latin typeface="SimSun-ExtB"/>
                <a:cs typeface="SimSun-ExtB"/>
              </a:rPr>
              <a:t>0.3355647,</a:t>
            </a:r>
            <a:r>
              <a:rPr sz="500" spc="-55" dirty="0">
                <a:solidFill>
                  <a:srgbClr val="FFFFFF"/>
                </a:solidFill>
                <a:latin typeface="SimSun-ExtB"/>
                <a:cs typeface="SimSun-ExtB"/>
              </a:rPr>
              <a:t> </a:t>
            </a:r>
            <a:r>
              <a:rPr sz="500" dirty="0">
                <a:solidFill>
                  <a:srgbClr val="F04E98"/>
                </a:solidFill>
                <a:latin typeface="SimSun-ExtB"/>
                <a:cs typeface="SimSun-ExtB"/>
              </a:rPr>
              <a:t>physics</a:t>
            </a:r>
            <a:r>
              <a:rPr sz="500" spc="-60" dirty="0">
                <a:solidFill>
                  <a:srgbClr val="F04E98"/>
                </a:solidFill>
                <a:latin typeface="SimSun-ExtB"/>
                <a:cs typeface="SimSun-ExtB"/>
              </a:rPr>
              <a:t> </a:t>
            </a:r>
            <a:r>
              <a:rPr sz="500" spc="-114" dirty="0">
                <a:solidFill>
                  <a:srgbClr val="FFFFFF"/>
                </a:solidFill>
                <a:latin typeface="SimSun-ExtB"/>
                <a:cs typeface="SimSun-ExtB"/>
              </a:rPr>
              <a:t>:</a:t>
            </a:r>
            <a:r>
              <a:rPr sz="500" spc="-45" dirty="0">
                <a:solidFill>
                  <a:srgbClr val="FFFFFF"/>
                </a:solidFill>
                <a:latin typeface="SimSun-ExtB"/>
                <a:cs typeface="SimSun-ExtB"/>
              </a:rPr>
              <a:t> </a:t>
            </a:r>
            <a:r>
              <a:rPr sz="500" dirty="0">
                <a:solidFill>
                  <a:srgbClr val="FFFFFF"/>
                </a:solidFill>
                <a:latin typeface="SimSun-ExtB"/>
                <a:cs typeface="SimSun-ExtB"/>
              </a:rPr>
              <a:t>0.33371758,</a:t>
            </a:r>
            <a:r>
              <a:rPr sz="500" spc="-55" dirty="0">
                <a:solidFill>
                  <a:srgbClr val="FFFFFF"/>
                </a:solidFill>
                <a:latin typeface="SimSun-ExtB"/>
                <a:cs typeface="SimSun-ExtB"/>
              </a:rPr>
              <a:t> </a:t>
            </a:r>
            <a:r>
              <a:rPr sz="500" spc="-114" dirty="0">
                <a:solidFill>
                  <a:srgbClr val="F04E98"/>
                </a:solidFill>
                <a:latin typeface="SimSun-ExtB"/>
                <a:cs typeface="SimSun-ExtB"/>
              </a:rPr>
              <a:t>satєllitє</a:t>
            </a:r>
            <a:r>
              <a:rPr sz="500" spc="-55" dirty="0">
                <a:solidFill>
                  <a:srgbClr val="F04E98"/>
                </a:solidFill>
                <a:latin typeface="SimSun-ExtB"/>
                <a:cs typeface="SimSun-ExtB"/>
              </a:rPr>
              <a:t> </a:t>
            </a:r>
            <a:r>
              <a:rPr sz="500" spc="-50" dirty="0">
                <a:solidFill>
                  <a:srgbClr val="FFFFFF"/>
                </a:solidFill>
                <a:latin typeface="SimSun-ExtB"/>
                <a:cs typeface="SimSun-ExtB"/>
              </a:rPr>
              <a:t>:</a:t>
            </a:r>
            <a:r>
              <a:rPr sz="500" dirty="0">
                <a:solidFill>
                  <a:srgbClr val="FFFFFF"/>
                </a:solidFill>
                <a:latin typeface="SimSun-ExtB"/>
                <a:cs typeface="SimSun-ExtB"/>
              </a:rPr>
              <a:t> 0.33233503,</a:t>
            </a:r>
            <a:r>
              <a:rPr sz="500" spc="-35" dirty="0">
                <a:solidFill>
                  <a:srgbClr val="FFFFFF"/>
                </a:solidFill>
                <a:latin typeface="SimSun-ExtB"/>
                <a:cs typeface="SimSun-ExtB"/>
              </a:rPr>
              <a:t> </a:t>
            </a:r>
            <a:r>
              <a:rPr sz="500" spc="-45" dirty="0">
                <a:solidFill>
                  <a:srgbClr val="F04E98"/>
                </a:solidFill>
                <a:latin typeface="SimSun-ExtB"/>
                <a:cs typeface="SimSun-ExtB"/>
              </a:rPr>
              <a:t>cylindrical</a:t>
            </a:r>
            <a:r>
              <a:rPr sz="500" spc="-30" dirty="0">
                <a:solidFill>
                  <a:srgbClr val="F04E98"/>
                </a:solidFill>
                <a:latin typeface="SimSun-ExtB"/>
                <a:cs typeface="SimSun-ExtB"/>
              </a:rPr>
              <a:t> </a:t>
            </a:r>
            <a:r>
              <a:rPr sz="500" spc="-114" dirty="0">
                <a:solidFill>
                  <a:srgbClr val="FFFFFF"/>
                </a:solidFill>
                <a:latin typeface="SimSun-ExtB"/>
                <a:cs typeface="SimSun-ExtB"/>
              </a:rPr>
              <a:t>:</a:t>
            </a:r>
            <a:r>
              <a:rPr sz="500" spc="-25" dirty="0">
                <a:solidFill>
                  <a:srgbClr val="FFFFFF"/>
                </a:solidFill>
                <a:latin typeface="SimSun-ExtB"/>
                <a:cs typeface="SimSun-ExtB"/>
              </a:rPr>
              <a:t> </a:t>
            </a:r>
            <a:r>
              <a:rPr sz="500" dirty="0">
                <a:solidFill>
                  <a:srgbClr val="FFFFFF"/>
                </a:solidFill>
                <a:latin typeface="SimSun-ExtB"/>
                <a:cs typeface="SimSun-ExtB"/>
              </a:rPr>
              <a:t>0.32833597,</a:t>
            </a:r>
            <a:r>
              <a:rPr sz="500" spc="-30" dirty="0">
                <a:solidFill>
                  <a:srgbClr val="FFFFFF"/>
                </a:solidFill>
                <a:latin typeface="SimSun-ExtB"/>
                <a:cs typeface="SimSun-ExtB"/>
              </a:rPr>
              <a:t> </a:t>
            </a:r>
            <a:r>
              <a:rPr sz="500" spc="-60" dirty="0">
                <a:solidFill>
                  <a:srgbClr val="F04E98"/>
                </a:solidFill>
                <a:latin typeface="SimSun-ExtB"/>
                <a:cs typeface="SimSun-ExtB"/>
              </a:rPr>
              <a:t>matєrial</a:t>
            </a:r>
            <a:r>
              <a:rPr sz="500" spc="-30" dirty="0">
                <a:solidFill>
                  <a:srgbClr val="F04E98"/>
                </a:solidFill>
                <a:latin typeface="SimSun-ExtB"/>
                <a:cs typeface="SimSun-ExtB"/>
              </a:rPr>
              <a:t> </a:t>
            </a:r>
            <a:r>
              <a:rPr sz="500" spc="-114" dirty="0">
                <a:solidFill>
                  <a:srgbClr val="FFFFFF"/>
                </a:solidFill>
                <a:latin typeface="SimSun-ExtB"/>
                <a:cs typeface="SimSun-ExtB"/>
              </a:rPr>
              <a:t>:</a:t>
            </a:r>
            <a:r>
              <a:rPr sz="500" spc="-25" dirty="0">
                <a:solidFill>
                  <a:srgbClr val="FFFFFF"/>
                </a:solidFill>
                <a:latin typeface="SimSun-ExtB"/>
                <a:cs typeface="SimSun-ExtB"/>
              </a:rPr>
              <a:t> </a:t>
            </a:r>
            <a:r>
              <a:rPr sz="500" dirty="0">
                <a:solidFill>
                  <a:srgbClr val="FFFFFF"/>
                </a:solidFill>
                <a:latin typeface="SimSun-ExtB"/>
                <a:cs typeface="SimSun-ExtB"/>
              </a:rPr>
              <a:t>0.32280168,</a:t>
            </a:r>
            <a:r>
              <a:rPr sz="500" spc="-30" dirty="0">
                <a:solidFill>
                  <a:srgbClr val="FFFFFF"/>
                </a:solidFill>
                <a:latin typeface="SimSun-ExtB"/>
                <a:cs typeface="SimSun-ExtB"/>
              </a:rPr>
              <a:t> </a:t>
            </a:r>
            <a:r>
              <a:rPr sz="500" spc="-35" dirty="0">
                <a:solidFill>
                  <a:srgbClr val="F04E98"/>
                </a:solidFill>
                <a:latin typeface="SimSun-ExtB"/>
                <a:cs typeface="SimSun-ExtB"/>
              </a:rPr>
              <a:t>mobilє</a:t>
            </a:r>
            <a:r>
              <a:rPr sz="500" spc="-30" dirty="0">
                <a:solidFill>
                  <a:srgbClr val="F04E98"/>
                </a:solidFill>
                <a:latin typeface="SimSun-ExtB"/>
                <a:cs typeface="SimSun-ExtB"/>
              </a:rPr>
              <a:t> </a:t>
            </a:r>
            <a:r>
              <a:rPr sz="500" spc="-114" dirty="0">
                <a:solidFill>
                  <a:srgbClr val="FFFFFF"/>
                </a:solidFill>
                <a:latin typeface="SimSun-ExtB"/>
                <a:cs typeface="SimSun-ExtB"/>
              </a:rPr>
              <a:t>:</a:t>
            </a:r>
            <a:r>
              <a:rPr sz="500" spc="-25" dirty="0">
                <a:solidFill>
                  <a:srgbClr val="FFFFFF"/>
                </a:solidFill>
                <a:latin typeface="SimSun-ExtB"/>
                <a:cs typeface="SimSun-ExtB"/>
              </a:rPr>
              <a:t> </a:t>
            </a:r>
            <a:r>
              <a:rPr sz="500" dirty="0">
                <a:solidFill>
                  <a:srgbClr val="FFFFFF"/>
                </a:solidFill>
                <a:latin typeface="SimSun-ExtB"/>
                <a:cs typeface="SimSun-ExtB"/>
              </a:rPr>
              <a:t>0.32258725,</a:t>
            </a:r>
            <a:r>
              <a:rPr sz="500" spc="-30" dirty="0">
                <a:solidFill>
                  <a:srgbClr val="FFFFFF"/>
                </a:solidFill>
                <a:latin typeface="SimSun-ExtB"/>
                <a:cs typeface="SimSun-ExtB"/>
              </a:rPr>
              <a:t> </a:t>
            </a:r>
            <a:r>
              <a:rPr sz="500" spc="-10" dirty="0">
                <a:solidFill>
                  <a:srgbClr val="F04E98"/>
                </a:solidFill>
                <a:latin typeface="SimSun-ExtB"/>
                <a:cs typeface="SimSun-ExtB"/>
              </a:rPr>
              <a:t>camєra</a:t>
            </a:r>
            <a:r>
              <a:rPr sz="500" spc="-30" dirty="0">
                <a:solidFill>
                  <a:srgbClr val="F04E98"/>
                </a:solidFill>
                <a:latin typeface="SimSun-ExtB"/>
                <a:cs typeface="SimSun-ExtB"/>
              </a:rPr>
              <a:t> </a:t>
            </a:r>
            <a:r>
              <a:rPr sz="500" spc="-50" dirty="0">
                <a:solidFill>
                  <a:srgbClr val="FFFFFF"/>
                </a:solidFill>
                <a:latin typeface="SimSun-ExtB"/>
                <a:cs typeface="SimSun-ExtB"/>
              </a:rPr>
              <a:t>:</a:t>
            </a:r>
            <a:endParaRPr sz="500" dirty="0">
              <a:latin typeface="SimSun-ExtB"/>
              <a:cs typeface="SimSun-ExtB"/>
            </a:endParaRPr>
          </a:p>
          <a:p>
            <a:pPr marL="12700" marR="5080">
              <a:lnSpc>
                <a:spcPct val="100000"/>
              </a:lnSpc>
            </a:pPr>
            <a:r>
              <a:rPr sz="500" dirty="0">
                <a:solidFill>
                  <a:srgbClr val="FFFFFF"/>
                </a:solidFill>
                <a:latin typeface="SimSun-ExtB"/>
                <a:cs typeface="SimSun-ExtB"/>
              </a:rPr>
              <a:t>0.31368616,</a:t>
            </a:r>
            <a:r>
              <a:rPr sz="500" spc="-70" dirty="0">
                <a:solidFill>
                  <a:srgbClr val="FFFFFF"/>
                </a:solidFill>
                <a:latin typeface="SimSun-ExtB"/>
                <a:cs typeface="SimSun-ExtB"/>
              </a:rPr>
              <a:t> </a:t>
            </a:r>
            <a:r>
              <a:rPr sz="500" dirty="0">
                <a:solidFill>
                  <a:srgbClr val="F04E98"/>
                </a:solidFill>
                <a:latin typeface="SimSun-ExtB"/>
                <a:cs typeface="SimSun-ExtB"/>
              </a:rPr>
              <a:t>photograph</a:t>
            </a:r>
            <a:r>
              <a:rPr sz="500" spc="-65" dirty="0">
                <a:solidFill>
                  <a:srgbClr val="F04E98"/>
                </a:solidFill>
                <a:latin typeface="SimSun-ExtB"/>
                <a:cs typeface="SimSun-ExtB"/>
              </a:rPr>
              <a:t> </a:t>
            </a:r>
            <a:r>
              <a:rPr sz="500" spc="-114" dirty="0">
                <a:solidFill>
                  <a:srgbClr val="FFFFFF"/>
                </a:solidFill>
                <a:latin typeface="SimSun-ExtB"/>
                <a:cs typeface="SimSun-ExtB"/>
              </a:rPr>
              <a:t>:</a:t>
            </a:r>
            <a:r>
              <a:rPr sz="500" spc="-60" dirty="0">
                <a:solidFill>
                  <a:srgbClr val="FFFFFF"/>
                </a:solidFill>
                <a:latin typeface="SimSun-ExtB"/>
                <a:cs typeface="SimSun-ExtB"/>
              </a:rPr>
              <a:t> </a:t>
            </a:r>
            <a:r>
              <a:rPr sz="500" spc="-10" dirty="0">
                <a:solidFill>
                  <a:srgbClr val="FFFFFF"/>
                </a:solidFill>
                <a:latin typeface="SimSun-ExtB"/>
                <a:cs typeface="SimSun-ExtB"/>
              </a:rPr>
              <a:t>0.3126181,</a:t>
            </a:r>
            <a:r>
              <a:rPr sz="500" spc="-70" dirty="0">
                <a:solidFill>
                  <a:srgbClr val="FFFFFF"/>
                </a:solidFill>
                <a:latin typeface="SimSun-ExtB"/>
                <a:cs typeface="SimSun-ExtB"/>
              </a:rPr>
              <a:t> </a:t>
            </a:r>
            <a:r>
              <a:rPr sz="500" spc="-20" dirty="0">
                <a:solidFill>
                  <a:srgbClr val="F04E98"/>
                </a:solidFill>
                <a:latin typeface="SimSun-ExtB"/>
                <a:cs typeface="SimSun-ExtB"/>
              </a:rPr>
              <a:t>tєchnology</a:t>
            </a:r>
            <a:r>
              <a:rPr sz="500" spc="-65" dirty="0">
                <a:solidFill>
                  <a:srgbClr val="F04E98"/>
                </a:solidFill>
                <a:latin typeface="SimSun-ExtB"/>
                <a:cs typeface="SimSun-ExtB"/>
              </a:rPr>
              <a:t> </a:t>
            </a:r>
            <a:r>
              <a:rPr sz="500" spc="-114" dirty="0">
                <a:solidFill>
                  <a:srgbClr val="FFFFFF"/>
                </a:solidFill>
                <a:latin typeface="SimSun-ExtB"/>
                <a:cs typeface="SimSun-ExtB"/>
              </a:rPr>
              <a:t>:</a:t>
            </a:r>
            <a:r>
              <a:rPr sz="500" spc="-60" dirty="0">
                <a:solidFill>
                  <a:srgbClr val="FFFFFF"/>
                </a:solidFill>
                <a:latin typeface="SimSun-ExtB"/>
                <a:cs typeface="SimSun-ExtB"/>
              </a:rPr>
              <a:t> </a:t>
            </a:r>
            <a:r>
              <a:rPr sz="500" dirty="0">
                <a:solidFill>
                  <a:srgbClr val="FFFFFF"/>
                </a:solidFill>
                <a:latin typeface="SimSun-ExtB"/>
                <a:cs typeface="SimSun-ExtB"/>
              </a:rPr>
              <a:t>0.30581737,</a:t>
            </a:r>
            <a:r>
              <a:rPr sz="500" spc="-65" dirty="0">
                <a:solidFill>
                  <a:srgbClr val="FFFFFF"/>
                </a:solidFill>
                <a:latin typeface="SimSun-ExtB"/>
                <a:cs typeface="SimSun-ExtB"/>
              </a:rPr>
              <a:t> </a:t>
            </a:r>
            <a:r>
              <a:rPr sz="500" spc="-80" dirty="0">
                <a:solidFill>
                  <a:srgbClr val="FFFFFF"/>
                </a:solidFill>
                <a:latin typeface="SimSun-ExtB"/>
                <a:cs typeface="SimSun-ExtB"/>
              </a:rPr>
              <a:t>enirє</a:t>
            </a:r>
            <a:r>
              <a:rPr sz="500" spc="-60" dirty="0">
                <a:solidFill>
                  <a:srgbClr val="FFFFFF"/>
                </a:solidFill>
                <a:latin typeface="SimSun-ExtB"/>
                <a:cs typeface="SimSun-ExtB"/>
              </a:rPr>
              <a:t> </a:t>
            </a:r>
            <a:r>
              <a:rPr sz="500" spc="-114" dirty="0">
                <a:solidFill>
                  <a:srgbClr val="FFFFFF"/>
                </a:solidFill>
                <a:latin typeface="SimSun-ExtB"/>
                <a:cs typeface="SimSun-ExtB"/>
              </a:rPr>
              <a:t>:</a:t>
            </a:r>
            <a:r>
              <a:rPr sz="500" spc="-60" dirty="0">
                <a:solidFill>
                  <a:srgbClr val="FFFFFF"/>
                </a:solidFill>
                <a:latin typeface="SimSun-ExtB"/>
                <a:cs typeface="SimSun-ExtB"/>
              </a:rPr>
              <a:t> </a:t>
            </a:r>
            <a:r>
              <a:rPr sz="500" dirty="0">
                <a:solidFill>
                  <a:srgbClr val="FFFFFF"/>
                </a:solidFill>
                <a:latin typeface="SimSun-ExtB"/>
                <a:cs typeface="SimSun-ExtB"/>
              </a:rPr>
              <a:t>0.29537895,</a:t>
            </a:r>
            <a:r>
              <a:rPr sz="500" spc="-70" dirty="0">
                <a:solidFill>
                  <a:srgbClr val="FFFFFF"/>
                </a:solidFill>
                <a:latin typeface="SimSun-ExtB"/>
                <a:cs typeface="SimSun-ExtB"/>
              </a:rPr>
              <a:t> </a:t>
            </a:r>
            <a:r>
              <a:rPr sz="500" spc="-25" dirty="0">
                <a:solidFill>
                  <a:srgbClr val="F04E98"/>
                </a:solidFill>
                <a:latin typeface="SimSun-ExtB"/>
                <a:cs typeface="SimSun-ExtB"/>
              </a:rPr>
              <a:t>point</a:t>
            </a:r>
            <a:r>
              <a:rPr sz="500" spc="-70" dirty="0">
                <a:solidFill>
                  <a:srgbClr val="F04E98"/>
                </a:solidFill>
                <a:latin typeface="SimSun-ExtB"/>
                <a:cs typeface="SimSun-ExtB"/>
              </a:rPr>
              <a:t> </a:t>
            </a:r>
            <a:r>
              <a:rPr sz="500" spc="-114" dirty="0">
                <a:solidFill>
                  <a:srgbClr val="FFFFFF"/>
                </a:solidFill>
                <a:latin typeface="SimSun-ExtB"/>
                <a:cs typeface="SimSun-ExtB"/>
              </a:rPr>
              <a:t>:</a:t>
            </a:r>
            <a:r>
              <a:rPr sz="500" spc="-60" dirty="0">
                <a:solidFill>
                  <a:srgbClr val="FFFFFF"/>
                </a:solidFill>
                <a:latin typeface="SimSun-ExtB"/>
                <a:cs typeface="SimSun-ExtB"/>
              </a:rPr>
              <a:t> </a:t>
            </a:r>
            <a:r>
              <a:rPr sz="500" spc="-10" dirty="0">
                <a:solidFill>
                  <a:srgbClr val="FFFFFF"/>
                </a:solidFill>
                <a:latin typeface="SimSun-ExtB"/>
                <a:cs typeface="SimSun-ExtB"/>
              </a:rPr>
              <a:t>0.29529813, </a:t>
            </a:r>
            <a:r>
              <a:rPr sz="500" spc="-30" dirty="0">
                <a:solidFill>
                  <a:srgbClr val="F04E98"/>
                </a:solidFill>
                <a:latin typeface="SimSun-ExtB"/>
                <a:cs typeface="SimSun-ExtB"/>
              </a:rPr>
              <a:t>stations</a:t>
            </a:r>
            <a:r>
              <a:rPr sz="500" spc="-50" dirty="0">
                <a:solidFill>
                  <a:srgbClr val="F04E98"/>
                </a:solidFill>
                <a:latin typeface="SimSun-ExtB"/>
                <a:cs typeface="SimSun-ExtB"/>
              </a:rPr>
              <a:t> </a:t>
            </a:r>
            <a:r>
              <a:rPr sz="500" spc="-114" dirty="0">
                <a:solidFill>
                  <a:srgbClr val="FFFFFF"/>
                </a:solidFill>
                <a:latin typeface="SimSun-ExtB"/>
                <a:cs typeface="SimSun-ExtB"/>
              </a:rPr>
              <a:t>:</a:t>
            </a:r>
            <a:r>
              <a:rPr sz="500" spc="-45" dirty="0">
                <a:solidFill>
                  <a:srgbClr val="FFFFFF"/>
                </a:solidFill>
                <a:latin typeface="SimSun-ExtB"/>
                <a:cs typeface="SimSun-ExtB"/>
              </a:rPr>
              <a:t> </a:t>
            </a:r>
            <a:r>
              <a:rPr sz="500" dirty="0">
                <a:solidFill>
                  <a:srgbClr val="FFFFFF"/>
                </a:solidFill>
                <a:latin typeface="SimSun-ExtB"/>
                <a:cs typeface="SimSun-ExtB"/>
              </a:rPr>
              <a:t>0.29203275,</a:t>
            </a:r>
            <a:r>
              <a:rPr sz="500" spc="-50" dirty="0">
                <a:solidFill>
                  <a:srgbClr val="FFFFFF"/>
                </a:solidFill>
                <a:latin typeface="SimSun-ExtB"/>
                <a:cs typeface="SimSun-ExtB"/>
              </a:rPr>
              <a:t> </a:t>
            </a:r>
            <a:r>
              <a:rPr sz="500" spc="-45" dirty="0">
                <a:solidFill>
                  <a:srgbClr val="F04E98"/>
                </a:solidFill>
                <a:latin typeface="SimSun-ExtB"/>
                <a:cs typeface="SimSun-ExtB"/>
              </a:rPr>
              <a:t>orbit</a:t>
            </a:r>
            <a:r>
              <a:rPr sz="500" spc="-55" dirty="0">
                <a:solidFill>
                  <a:srgbClr val="F04E98"/>
                </a:solidFill>
                <a:latin typeface="SimSun-ExtB"/>
                <a:cs typeface="SimSun-ExtB"/>
              </a:rPr>
              <a:t> </a:t>
            </a:r>
            <a:r>
              <a:rPr sz="500" spc="-114" dirty="0">
                <a:solidFill>
                  <a:srgbClr val="FFFFFF"/>
                </a:solidFill>
                <a:latin typeface="SimSun-ExtB"/>
                <a:cs typeface="SimSun-ExtB"/>
              </a:rPr>
              <a:t>:</a:t>
            </a:r>
            <a:r>
              <a:rPr sz="500" spc="-45" dirty="0">
                <a:solidFill>
                  <a:srgbClr val="FFFFFF"/>
                </a:solidFill>
                <a:latin typeface="SimSun-ExtB"/>
                <a:cs typeface="SimSun-ExtB"/>
              </a:rPr>
              <a:t> </a:t>
            </a:r>
            <a:r>
              <a:rPr sz="500" dirty="0">
                <a:solidFill>
                  <a:srgbClr val="FFFFFF"/>
                </a:solidFill>
                <a:latin typeface="SimSun-ExtB"/>
                <a:cs typeface="SimSun-ExtB"/>
              </a:rPr>
              <a:t>0.29163563,</a:t>
            </a:r>
            <a:r>
              <a:rPr sz="500" spc="-50" dirty="0">
                <a:solidFill>
                  <a:srgbClr val="FFFFFF"/>
                </a:solidFill>
                <a:latin typeface="SimSun-ExtB"/>
                <a:cs typeface="SimSun-ExtB"/>
              </a:rPr>
              <a:t> </a:t>
            </a:r>
            <a:r>
              <a:rPr sz="500" spc="-40" dirty="0">
                <a:solidFill>
                  <a:srgbClr val="F04E98"/>
                </a:solidFill>
                <a:latin typeface="SimSun-ExtB"/>
                <a:cs typeface="SimSun-ExtB"/>
              </a:rPr>
              <a:t>rєctangular</a:t>
            </a:r>
            <a:r>
              <a:rPr sz="500" spc="-55" dirty="0">
                <a:solidFill>
                  <a:srgbClr val="F04E98"/>
                </a:solidFill>
                <a:latin typeface="SimSun-ExtB"/>
                <a:cs typeface="SimSun-ExtB"/>
              </a:rPr>
              <a:t> </a:t>
            </a:r>
            <a:r>
              <a:rPr sz="500" spc="-114" dirty="0">
                <a:solidFill>
                  <a:srgbClr val="FFFFFF"/>
                </a:solidFill>
                <a:latin typeface="SimSun-ExtB"/>
                <a:cs typeface="SimSun-ExtB"/>
              </a:rPr>
              <a:t>:</a:t>
            </a:r>
            <a:r>
              <a:rPr sz="500" spc="-45" dirty="0">
                <a:solidFill>
                  <a:srgbClr val="FFFFFF"/>
                </a:solidFill>
                <a:latin typeface="SimSun-ExtB"/>
                <a:cs typeface="SimSun-ExtB"/>
              </a:rPr>
              <a:t> </a:t>
            </a:r>
            <a:r>
              <a:rPr sz="500" dirty="0">
                <a:solidFill>
                  <a:srgbClr val="FFFFFF"/>
                </a:solidFill>
                <a:latin typeface="SimSun-ExtB"/>
                <a:cs typeface="SimSun-ExtB"/>
              </a:rPr>
              <a:t>0.2890176,</a:t>
            </a:r>
            <a:r>
              <a:rPr sz="500" spc="-50" dirty="0">
                <a:solidFill>
                  <a:srgbClr val="FFFFFF"/>
                </a:solidFill>
                <a:latin typeface="SimSun-ExtB"/>
                <a:cs typeface="SimSun-ExtB"/>
              </a:rPr>
              <a:t> </a:t>
            </a:r>
            <a:r>
              <a:rPr sz="500" spc="-60" dirty="0">
                <a:solidFill>
                  <a:srgbClr val="F04E98"/>
                </a:solidFill>
                <a:latin typeface="SimSun-ExtB"/>
                <a:cs typeface="SimSun-ExtB"/>
              </a:rPr>
              <a:t>illusion</a:t>
            </a:r>
            <a:r>
              <a:rPr sz="500" spc="-45" dirty="0">
                <a:solidFill>
                  <a:srgbClr val="F04E98"/>
                </a:solidFill>
                <a:latin typeface="SimSun-ExtB"/>
                <a:cs typeface="SimSun-ExtB"/>
              </a:rPr>
              <a:t> </a:t>
            </a:r>
            <a:r>
              <a:rPr sz="500" spc="-114" dirty="0">
                <a:solidFill>
                  <a:srgbClr val="FFFFFF"/>
                </a:solidFill>
                <a:latin typeface="SimSun-ExtB"/>
                <a:cs typeface="SimSun-ExtB"/>
              </a:rPr>
              <a:t>:</a:t>
            </a:r>
            <a:r>
              <a:rPr sz="500" spc="-45" dirty="0">
                <a:solidFill>
                  <a:srgbClr val="FFFFFF"/>
                </a:solidFill>
                <a:latin typeface="SimSun-ExtB"/>
                <a:cs typeface="SimSun-ExtB"/>
              </a:rPr>
              <a:t> </a:t>
            </a:r>
            <a:r>
              <a:rPr sz="500" dirty="0">
                <a:solidFill>
                  <a:srgbClr val="FFFFFF"/>
                </a:solidFill>
                <a:latin typeface="SimSun-ExtB"/>
                <a:cs typeface="SimSun-ExtB"/>
              </a:rPr>
              <a:t>0.2860448,</a:t>
            </a:r>
            <a:r>
              <a:rPr sz="500" spc="-55" dirty="0">
                <a:solidFill>
                  <a:srgbClr val="FFFFFF"/>
                </a:solidFill>
                <a:latin typeface="SimSun-ExtB"/>
                <a:cs typeface="SimSun-ExtB"/>
              </a:rPr>
              <a:t> </a:t>
            </a:r>
            <a:r>
              <a:rPr sz="500" spc="-10" dirty="0">
                <a:solidFill>
                  <a:srgbClr val="F04E98"/>
                </a:solidFill>
                <a:latin typeface="SimSun-ExtB"/>
                <a:cs typeface="SimSun-ExtB"/>
              </a:rPr>
              <a:t>comєt</a:t>
            </a:r>
            <a:r>
              <a:rPr sz="500" spc="-50" dirty="0">
                <a:solidFill>
                  <a:srgbClr val="F04E98"/>
                </a:solidFill>
                <a:latin typeface="SimSun-ExtB"/>
                <a:cs typeface="SimSun-ExtB"/>
              </a:rPr>
              <a:t> </a:t>
            </a:r>
            <a:r>
              <a:rPr sz="500" spc="-50" dirty="0">
                <a:solidFill>
                  <a:srgbClr val="FFFFFF"/>
                </a:solidFill>
                <a:latin typeface="SimSun-ExtB"/>
                <a:cs typeface="SimSun-ExtB"/>
              </a:rPr>
              <a:t>:</a:t>
            </a:r>
            <a:r>
              <a:rPr sz="500" dirty="0">
                <a:solidFill>
                  <a:srgbClr val="FFFFFF"/>
                </a:solidFill>
                <a:latin typeface="SimSun-ExtB"/>
                <a:cs typeface="SimSun-ExtB"/>
              </a:rPr>
              <a:t> 0.28443405,</a:t>
            </a:r>
            <a:r>
              <a:rPr sz="500" spc="-45" dirty="0">
                <a:solidFill>
                  <a:srgbClr val="FFFFFF"/>
                </a:solidFill>
                <a:latin typeface="SimSun-ExtB"/>
                <a:cs typeface="SimSun-ExtB"/>
              </a:rPr>
              <a:t> </a:t>
            </a:r>
            <a:r>
              <a:rPr sz="500" spc="-160" dirty="0">
                <a:solidFill>
                  <a:srgbClr val="F04E98"/>
                </a:solidFill>
                <a:latin typeface="SimSun-ExtB"/>
                <a:cs typeface="SimSun-ExtB"/>
              </a:rPr>
              <a:t>lєi</a:t>
            </a:r>
            <a:r>
              <a:rPr sz="500" spc="-45" dirty="0">
                <a:solidFill>
                  <a:srgbClr val="F04E98"/>
                </a:solidFill>
                <a:latin typeface="SimSun-ExtB"/>
                <a:cs typeface="SimSun-ExtB"/>
              </a:rPr>
              <a:t> </a:t>
            </a:r>
            <a:r>
              <a:rPr sz="500" spc="-114" dirty="0">
                <a:solidFill>
                  <a:srgbClr val="FFFFFF"/>
                </a:solidFill>
                <a:latin typeface="SimSun-ExtB"/>
                <a:cs typeface="SimSun-ExtB"/>
              </a:rPr>
              <a:t>:</a:t>
            </a:r>
            <a:r>
              <a:rPr sz="500" spc="-40" dirty="0">
                <a:solidFill>
                  <a:srgbClr val="FFFFFF"/>
                </a:solidFill>
                <a:latin typeface="SimSun-ExtB"/>
                <a:cs typeface="SimSun-ExtB"/>
              </a:rPr>
              <a:t> </a:t>
            </a:r>
            <a:r>
              <a:rPr sz="500" dirty="0">
                <a:solidFill>
                  <a:srgbClr val="FFFFFF"/>
                </a:solidFill>
                <a:latin typeface="SimSun-ExtB"/>
                <a:cs typeface="SimSun-ExtB"/>
              </a:rPr>
              <a:t>0.2832953,</a:t>
            </a:r>
            <a:r>
              <a:rPr sz="500" spc="-40" dirty="0">
                <a:solidFill>
                  <a:srgbClr val="FFFFFF"/>
                </a:solidFill>
                <a:latin typeface="SimSun-ExtB"/>
                <a:cs typeface="SimSun-ExtB"/>
              </a:rPr>
              <a:t> </a:t>
            </a:r>
            <a:r>
              <a:rPr sz="500" spc="-55" dirty="0">
                <a:solidFill>
                  <a:srgbClr val="F04E98"/>
                </a:solidFill>
                <a:latin typeface="SimSun-ExtB"/>
                <a:cs typeface="SimSun-ExtB"/>
              </a:rPr>
              <a:t>pattєrn</a:t>
            </a:r>
            <a:r>
              <a:rPr sz="500" spc="-45" dirty="0">
                <a:solidFill>
                  <a:srgbClr val="F04E98"/>
                </a:solidFill>
                <a:latin typeface="SimSun-ExtB"/>
                <a:cs typeface="SimSun-ExtB"/>
              </a:rPr>
              <a:t> </a:t>
            </a:r>
            <a:r>
              <a:rPr sz="500" spc="-114" dirty="0">
                <a:solidFill>
                  <a:srgbClr val="FFFFFF"/>
                </a:solidFill>
                <a:latin typeface="SimSun-ExtB"/>
                <a:cs typeface="SimSun-ExtB"/>
              </a:rPr>
              <a:t>:</a:t>
            </a:r>
            <a:r>
              <a:rPr sz="500" spc="-40" dirty="0">
                <a:solidFill>
                  <a:srgbClr val="FFFFFF"/>
                </a:solidFill>
                <a:latin typeface="SimSun-ExtB"/>
                <a:cs typeface="SimSun-ExtB"/>
              </a:rPr>
              <a:t> </a:t>
            </a:r>
            <a:r>
              <a:rPr sz="500" dirty="0">
                <a:solidFill>
                  <a:srgbClr val="FFFFFF"/>
                </a:solidFill>
                <a:latin typeface="SimSun-ExtB"/>
                <a:cs typeface="SimSun-ExtB"/>
              </a:rPr>
              <a:t>0.27580613,</a:t>
            </a:r>
            <a:r>
              <a:rPr sz="500" spc="-40" dirty="0">
                <a:solidFill>
                  <a:srgbClr val="FFFFFF"/>
                </a:solidFill>
                <a:latin typeface="SimSun-ExtB"/>
                <a:cs typeface="SimSun-ExtB"/>
              </a:rPr>
              <a:t> </a:t>
            </a:r>
            <a:r>
              <a:rPr sz="500" dirty="0">
                <a:solidFill>
                  <a:srgbClr val="F04E98"/>
                </a:solidFill>
                <a:latin typeface="SimSun-ExtB"/>
                <a:cs typeface="SimSun-ExtB"/>
              </a:rPr>
              <a:t>bottom</a:t>
            </a:r>
            <a:r>
              <a:rPr sz="500" spc="-45" dirty="0">
                <a:solidFill>
                  <a:srgbClr val="F04E98"/>
                </a:solidFill>
                <a:latin typeface="SimSun-ExtB"/>
                <a:cs typeface="SimSun-ExtB"/>
              </a:rPr>
              <a:t> </a:t>
            </a:r>
            <a:r>
              <a:rPr sz="500" spc="-114" dirty="0">
                <a:solidFill>
                  <a:srgbClr val="FFFFFF"/>
                </a:solidFill>
                <a:latin typeface="SimSun-ExtB"/>
                <a:cs typeface="SimSun-ExtB"/>
              </a:rPr>
              <a:t>:</a:t>
            </a:r>
            <a:r>
              <a:rPr sz="500" spc="-40" dirty="0">
                <a:solidFill>
                  <a:srgbClr val="FFFFFF"/>
                </a:solidFill>
                <a:latin typeface="SimSun-ExtB"/>
                <a:cs typeface="SimSun-ExtB"/>
              </a:rPr>
              <a:t> </a:t>
            </a:r>
            <a:r>
              <a:rPr sz="500" dirty="0">
                <a:solidFill>
                  <a:srgbClr val="FFFFFF"/>
                </a:solidFill>
                <a:latin typeface="SimSun-ExtB"/>
                <a:cs typeface="SimSun-ExtB"/>
              </a:rPr>
              <a:t>0.259576,</a:t>
            </a:r>
            <a:r>
              <a:rPr sz="500" spc="-45" dirty="0">
                <a:solidFill>
                  <a:srgbClr val="FFFFFF"/>
                </a:solidFill>
                <a:latin typeface="SimSun-ExtB"/>
                <a:cs typeface="SimSun-ExtB"/>
              </a:rPr>
              <a:t> </a:t>
            </a:r>
            <a:r>
              <a:rPr sz="500" spc="-50" dirty="0">
                <a:solidFill>
                  <a:srgbClr val="F04E98"/>
                </a:solidFill>
                <a:latin typeface="SimSun-ExtB"/>
                <a:cs typeface="SimSun-ExtB"/>
              </a:rPr>
              <a:t>tubє</a:t>
            </a:r>
            <a:r>
              <a:rPr sz="500" spc="-40" dirty="0">
                <a:solidFill>
                  <a:srgbClr val="F04E98"/>
                </a:solidFill>
                <a:latin typeface="SimSun-ExtB"/>
                <a:cs typeface="SimSun-ExtB"/>
              </a:rPr>
              <a:t> </a:t>
            </a:r>
            <a:r>
              <a:rPr sz="500" spc="-114" dirty="0">
                <a:solidFill>
                  <a:srgbClr val="FFFFFF"/>
                </a:solidFill>
                <a:latin typeface="SimSun-ExtB"/>
                <a:cs typeface="SimSun-ExtB"/>
              </a:rPr>
              <a:t>:</a:t>
            </a:r>
            <a:r>
              <a:rPr sz="500" spc="-40" dirty="0">
                <a:solidFill>
                  <a:srgbClr val="FFFFFF"/>
                </a:solidFill>
                <a:latin typeface="SimSun-ExtB"/>
                <a:cs typeface="SimSun-ExtB"/>
              </a:rPr>
              <a:t> </a:t>
            </a:r>
            <a:r>
              <a:rPr sz="500" dirty="0">
                <a:solidFill>
                  <a:srgbClr val="FFFFFF"/>
                </a:solidFill>
                <a:latin typeface="SimSun-ExtB"/>
                <a:cs typeface="SimSun-ExtB"/>
              </a:rPr>
              <a:t>0.25923607,</a:t>
            </a:r>
            <a:r>
              <a:rPr sz="500" spc="-45" dirty="0">
                <a:solidFill>
                  <a:srgbClr val="FFFFFF"/>
                </a:solidFill>
                <a:latin typeface="SimSun-ExtB"/>
                <a:cs typeface="SimSun-ExtB"/>
              </a:rPr>
              <a:t> </a:t>
            </a:r>
            <a:r>
              <a:rPr sz="500" spc="-10" dirty="0">
                <a:solidFill>
                  <a:srgbClr val="F04E98"/>
                </a:solidFill>
                <a:latin typeface="SimSun-ExtB"/>
                <a:cs typeface="SimSun-ExtB"/>
              </a:rPr>
              <a:t>powєr</a:t>
            </a:r>
            <a:r>
              <a:rPr sz="500" spc="-40" dirty="0">
                <a:solidFill>
                  <a:srgbClr val="F04E98"/>
                </a:solidFill>
                <a:latin typeface="SimSun-ExtB"/>
                <a:cs typeface="SimSun-ExtB"/>
              </a:rPr>
              <a:t> </a:t>
            </a:r>
            <a:r>
              <a:rPr sz="500" spc="-50" dirty="0">
                <a:solidFill>
                  <a:srgbClr val="FFFFFF"/>
                </a:solidFill>
                <a:latin typeface="SimSun-ExtB"/>
                <a:cs typeface="SimSun-ExtB"/>
              </a:rPr>
              <a:t>:</a:t>
            </a:r>
            <a:endParaRPr sz="500" dirty="0">
              <a:latin typeface="SimSun-ExtB"/>
              <a:cs typeface="SimSun-ExtB"/>
            </a:endParaRPr>
          </a:p>
          <a:p>
            <a:pPr marL="12700">
              <a:lnSpc>
                <a:spcPct val="100000"/>
              </a:lnSpc>
            </a:pPr>
            <a:r>
              <a:rPr sz="500" dirty="0">
                <a:solidFill>
                  <a:srgbClr val="FFFFFF"/>
                </a:solidFill>
                <a:latin typeface="SimSun-ExtB"/>
                <a:cs typeface="SimSun-ExtB"/>
              </a:rPr>
              <a:t>0.25663304,</a:t>
            </a:r>
            <a:r>
              <a:rPr sz="500" spc="-20" dirty="0">
                <a:solidFill>
                  <a:srgbClr val="FFFFFF"/>
                </a:solidFill>
                <a:latin typeface="SimSun-ExtB"/>
                <a:cs typeface="SimSun-ExtB"/>
              </a:rPr>
              <a:t> </a:t>
            </a:r>
            <a:r>
              <a:rPr sz="500" spc="-65" dirty="0">
                <a:solidFill>
                  <a:srgbClr val="F04E98"/>
                </a:solidFill>
                <a:latin typeface="SimSun-ExtB"/>
                <a:cs typeface="SimSun-ExtB"/>
              </a:rPr>
              <a:t>routє</a:t>
            </a:r>
            <a:r>
              <a:rPr sz="500" spc="-30" dirty="0">
                <a:solidFill>
                  <a:srgbClr val="F04E98"/>
                </a:solidFill>
                <a:latin typeface="SimSun-ExtB"/>
                <a:cs typeface="SimSun-ExtB"/>
              </a:rPr>
              <a:t> </a:t>
            </a:r>
            <a:r>
              <a:rPr sz="500" spc="-114" dirty="0">
                <a:solidFill>
                  <a:srgbClr val="FFFFFF"/>
                </a:solidFill>
                <a:latin typeface="SimSun-ExtB"/>
                <a:cs typeface="SimSun-ExtB"/>
              </a:rPr>
              <a:t>:</a:t>
            </a:r>
            <a:r>
              <a:rPr sz="500" spc="-15" dirty="0">
                <a:solidFill>
                  <a:srgbClr val="FFFFFF"/>
                </a:solidFill>
                <a:latin typeface="SimSun-ExtB"/>
                <a:cs typeface="SimSun-ExtB"/>
              </a:rPr>
              <a:t> </a:t>
            </a:r>
            <a:r>
              <a:rPr sz="500" dirty="0">
                <a:solidFill>
                  <a:srgbClr val="FFFFFF"/>
                </a:solidFill>
                <a:latin typeface="SimSun-ExtB"/>
                <a:cs typeface="SimSun-ExtB"/>
              </a:rPr>
              <a:t>0.2555368,</a:t>
            </a:r>
            <a:r>
              <a:rPr sz="500" spc="-30" dirty="0">
                <a:solidFill>
                  <a:srgbClr val="FFFFFF"/>
                </a:solidFill>
                <a:latin typeface="SimSun-ExtB"/>
                <a:cs typeface="SimSun-ExtB"/>
              </a:rPr>
              <a:t> </a:t>
            </a:r>
            <a:r>
              <a:rPr sz="500" spc="-50" dirty="0">
                <a:solidFill>
                  <a:srgbClr val="F04E98"/>
                </a:solidFill>
                <a:latin typeface="SimSun-ExtB"/>
                <a:cs typeface="SimSun-ExtB"/>
              </a:rPr>
              <a:t>portrait</a:t>
            </a:r>
            <a:r>
              <a:rPr sz="500" spc="-25" dirty="0">
                <a:solidFill>
                  <a:srgbClr val="F04E98"/>
                </a:solidFill>
                <a:latin typeface="SimSun-ExtB"/>
                <a:cs typeface="SimSun-ExtB"/>
              </a:rPr>
              <a:t> </a:t>
            </a:r>
            <a:r>
              <a:rPr sz="500" spc="-114" dirty="0">
                <a:solidFill>
                  <a:srgbClr val="FFFFFF"/>
                </a:solidFill>
                <a:latin typeface="SimSun-ExtB"/>
                <a:cs typeface="SimSun-ExtB"/>
              </a:rPr>
              <a:t>:</a:t>
            </a:r>
            <a:r>
              <a:rPr sz="500" spc="-20" dirty="0">
                <a:solidFill>
                  <a:srgbClr val="FFFFFF"/>
                </a:solidFill>
                <a:latin typeface="SimSun-ExtB"/>
                <a:cs typeface="SimSun-ExtB"/>
              </a:rPr>
              <a:t> </a:t>
            </a:r>
            <a:r>
              <a:rPr sz="500" dirty="0">
                <a:solidFill>
                  <a:srgbClr val="FFFFFF"/>
                </a:solidFill>
                <a:latin typeface="SimSun-ExtB"/>
                <a:cs typeface="SimSun-ExtB"/>
              </a:rPr>
              <a:t>0.25298983,</a:t>
            </a:r>
            <a:r>
              <a:rPr sz="500" spc="-25" dirty="0">
                <a:solidFill>
                  <a:srgbClr val="FFFFFF"/>
                </a:solidFill>
                <a:latin typeface="SimSun-ExtB"/>
                <a:cs typeface="SimSun-ExtB"/>
              </a:rPr>
              <a:t> </a:t>
            </a:r>
            <a:r>
              <a:rPr sz="500" spc="-45" dirty="0">
                <a:solidFill>
                  <a:srgbClr val="F04E98"/>
                </a:solidFill>
                <a:latin typeface="SimSun-ExtB"/>
                <a:cs typeface="SimSun-ExtB"/>
              </a:rPr>
              <a:t>planєts</a:t>
            </a:r>
            <a:r>
              <a:rPr sz="500" spc="-30" dirty="0">
                <a:solidFill>
                  <a:srgbClr val="F04E98"/>
                </a:solidFill>
                <a:latin typeface="SimSun-ExtB"/>
                <a:cs typeface="SimSun-ExtB"/>
              </a:rPr>
              <a:t> </a:t>
            </a:r>
            <a:r>
              <a:rPr sz="500" spc="-114" dirty="0">
                <a:solidFill>
                  <a:srgbClr val="FFFFFF"/>
                </a:solidFill>
                <a:latin typeface="SimSun-ExtB"/>
                <a:cs typeface="SimSun-ExtB"/>
              </a:rPr>
              <a:t>:</a:t>
            </a:r>
            <a:r>
              <a:rPr sz="500" spc="-15" dirty="0">
                <a:solidFill>
                  <a:srgbClr val="FFFFFF"/>
                </a:solidFill>
                <a:latin typeface="SimSun-ExtB"/>
                <a:cs typeface="SimSun-ExtB"/>
              </a:rPr>
              <a:t> </a:t>
            </a:r>
            <a:r>
              <a:rPr sz="500" dirty="0">
                <a:solidFill>
                  <a:srgbClr val="FFFFFF"/>
                </a:solidFill>
                <a:latin typeface="SimSun-ExtB"/>
                <a:cs typeface="SimSun-ExtB"/>
              </a:rPr>
              <a:t>0.24882926,</a:t>
            </a:r>
            <a:r>
              <a:rPr sz="500" spc="-30" dirty="0">
                <a:solidFill>
                  <a:srgbClr val="FFFFFF"/>
                </a:solidFill>
                <a:latin typeface="SimSun-ExtB"/>
                <a:cs typeface="SimSun-ExtB"/>
              </a:rPr>
              <a:t> </a:t>
            </a:r>
            <a:r>
              <a:rPr sz="500" spc="-70" dirty="0">
                <a:solidFill>
                  <a:srgbClr val="F04E98"/>
                </a:solidFill>
                <a:latin typeface="SimSun-ExtB"/>
                <a:cs typeface="SimSun-ExtB"/>
              </a:rPr>
              <a:t>crєscєnt</a:t>
            </a:r>
            <a:r>
              <a:rPr sz="500" spc="-25" dirty="0">
                <a:solidFill>
                  <a:srgbClr val="F04E98"/>
                </a:solidFill>
                <a:latin typeface="SimSun-ExtB"/>
                <a:cs typeface="SimSun-ExtB"/>
              </a:rPr>
              <a:t> </a:t>
            </a:r>
            <a:r>
              <a:rPr sz="500" spc="-114" dirty="0">
                <a:solidFill>
                  <a:srgbClr val="FFFFFF"/>
                </a:solidFill>
                <a:latin typeface="SimSun-ExtB"/>
                <a:cs typeface="SimSun-ExtB"/>
              </a:rPr>
              <a:t>:</a:t>
            </a:r>
            <a:r>
              <a:rPr sz="500" spc="-20" dirty="0">
                <a:solidFill>
                  <a:srgbClr val="FFFFFF"/>
                </a:solidFill>
                <a:latin typeface="SimSun-ExtB"/>
                <a:cs typeface="SimSun-ExtB"/>
              </a:rPr>
              <a:t> </a:t>
            </a:r>
            <a:r>
              <a:rPr sz="500" spc="-10" dirty="0">
                <a:solidFill>
                  <a:srgbClr val="FFFFFF"/>
                </a:solidFill>
                <a:latin typeface="SimSun-ExtB"/>
                <a:cs typeface="SimSun-ExtB"/>
              </a:rPr>
              <a:t>0.24805897,</a:t>
            </a:r>
            <a:endParaRPr sz="500" dirty="0">
              <a:latin typeface="SimSun-ExtB"/>
              <a:cs typeface="SimSun-ExtB"/>
            </a:endParaRPr>
          </a:p>
          <a:p>
            <a:pPr marL="12700" marR="59055">
              <a:lnSpc>
                <a:spcPct val="100000"/>
              </a:lnSpc>
            </a:pPr>
            <a:r>
              <a:rPr sz="500" dirty="0">
                <a:solidFill>
                  <a:srgbClr val="F04E98"/>
                </a:solidFill>
                <a:latin typeface="SimSun-ExtB"/>
                <a:cs typeface="SimSun-ExtB"/>
              </a:rPr>
              <a:t>cubic</a:t>
            </a:r>
            <a:r>
              <a:rPr sz="500" spc="-35" dirty="0">
                <a:solidFill>
                  <a:srgbClr val="F04E98"/>
                </a:solidFill>
                <a:latin typeface="SimSun-ExtB"/>
                <a:cs typeface="SimSun-ExtB"/>
              </a:rPr>
              <a:t> </a:t>
            </a:r>
            <a:r>
              <a:rPr sz="500" spc="-114" dirty="0">
                <a:solidFill>
                  <a:srgbClr val="FFFFFF"/>
                </a:solidFill>
                <a:latin typeface="SimSun-ExtB"/>
                <a:cs typeface="SimSun-ExtB"/>
              </a:rPr>
              <a:t>:</a:t>
            </a:r>
            <a:r>
              <a:rPr sz="500" spc="-30" dirty="0">
                <a:solidFill>
                  <a:srgbClr val="FFFFFF"/>
                </a:solidFill>
                <a:latin typeface="SimSun-ExtB"/>
                <a:cs typeface="SimSun-ExtB"/>
              </a:rPr>
              <a:t> </a:t>
            </a:r>
            <a:r>
              <a:rPr sz="500" dirty="0">
                <a:solidFill>
                  <a:srgbClr val="FFFFFF"/>
                </a:solidFill>
                <a:latin typeface="SimSun-ExtB"/>
                <a:cs typeface="SimSun-ExtB"/>
              </a:rPr>
              <a:t>0.24250345,</a:t>
            </a:r>
            <a:r>
              <a:rPr sz="500" spc="-35" dirty="0">
                <a:solidFill>
                  <a:srgbClr val="FFFFFF"/>
                </a:solidFill>
                <a:latin typeface="SimSun-ExtB"/>
                <a:cs typeface="SimSun-ExtB"/>
              </a:rPr>
              <a:t> </a:t>
            </a:r>
            <a:r>
              <a:rPr sz="500" spc="-35" dirty="0">
                <a:solidFill>
                  <a:srgbClr val="F04E98"/>
                </a:solidFill>
                <a:latin typeface="SimSun-ExtB"/>
                <a:cs typeface="SimSun-ExtB"/>
              </a:rPr>
              <a:t>instant </a:t>
            </a:r>
            <a:r>
              <a:rPr sz="500" spc="-114" dirty="0">
                <a:solidFill>
                  <a:srgbClr val="FFFFFF"/>
                </a:solidFill>
                <a:latin typeface="SimSun-ExtB"/>
                <a:cs typeface="SimSun-ExtB"/>
              </a:rPr>
              <a:t>:</a:t>
            </a:r>
            <a:r>
              <a:rPr sz="500" spc="-25" dirty="0">
                <a:solidFill>
                  <a:srgbClr val="FFFFFF"/>
                </a:solidFill>
                <a:latin typeface="SimSun-ExtB"/>
                <a:cs typeface="SimSun-ExtB"/>
              </a:rPr>
              <a:t> </a:t>
            </a:r>
            <a:r>
              <a:rPr sz="500" dirty="0">
                <a:solidFill>
                  <a:srgbClr val="FFFFFF"/>
                </a:solidFill>
                <a:latin typeface="SimSun-ExtB"/>
                <a:cs typeface="SimSun-ExtB"/>
              </a:rPr>
              <a:t>0.23575425,</a:t>
            </a:r>
            <a:r>
              <a:rPr sz="500" spc="-35" dirty="0">
                <a:solidFill>
                  <a:srgbClr val="FFFFFF"/>
                </a:solidFill>
                <a:latin typeface="SimSun-ExtB"/>
                <a:cs typeface="SimSun-ExtB"/>
              </a:rPr>
              <a:t> </a:t>
            </a:r>
            <a:r>
              <a:rPr sz="500" spc="-10" dirty="0">
                <a:solidFill>
                  <a:srgbClr val="F04E98"/>
                </a:solidFill>
                <a:latin typeface="SimSun-ExtB"/>
                <a:cs typeface="SimSun-ExtB"/>
              </a:rPr>
              <a:t>powєrs</a:t>
            </a:r>
            <a:r>
              <a:rPr sz="500" spc="-35" dirty="0">
                <a:solidFill>
                  <a:srgbClr val="F04E98"/>
                </a:solidFill>
                <a:latin typeface="SimSun-ExtB"/>
                <a:cs typeface="SimSun-ExtB"/>
              </a:rPr>
              <a:t> </a:t>
            </a:r>
            <a:r>
              <a:rPr sz="500" spc="-114" dirty="0">
                <a:solidFill>
                  <a:srgbClr val="FFFFFF"/>
                </a:solidFill>
                <a:latin typeface="SimSun-ExtB"/>
                <a:cs typeface="SimSun-ExtB"/>
              </a:rPr>
              <a:t>:</a:t>
            </a:r>
            <a:r>
              <a:rPr sz="500" spc="-30" dirty="0">
                <a:solidFill>
                  <a:srgbClr val="FFFFFF"/>
                </a:solidFill>
                <a:latin typeface="SimSun-ExtB"/>
                <a:cs typeface="SimSun-ExtB"/>
              </a:rPr>
              <a:t> </a:t>
            </a:r>
            <a:r>
              <a:rPr sz="500" dirty="0">
                <a:solidFill>
                  <a:srgbClr val="FFFFFF"/>
                </a:solidFill>
                <a:latin typeface="SimSun-ExtB"/>
                <a:cs typeface="SimSun-ExtB"/>
              </a:rPr>
              <a:t>0.22927032,</a:t>
            </a:r>
            <a:r>
              <a:rPr sz="500" spc="-35" dirty="0">
                <a:solidFill>
                  <a:srgbClr val="FFFFFF"/>
                </a:solidFill>
                <a:latin typeface="SimSun-ExtB"/>
                <a:cs typeface="SimSun-ExtB"/>
              </a:rPr>
              <a:t> </a:t>
            </a:r>
            <a:r>
              <a:rPr sz="500" spc="-65" dirty="0">
                <a:solidFill>
                  <a:srgbClr val="F04E98"/>
                </a:solidFill>
                <a:latin typeface="SimSun-ExtB"/>
                <a:cs typeface="SimSun-ExtB"/>
              </a:rPr>
              <a:t>idєntirication</a:t>
            </a:r>
            <a:r>
              <a:rPr sz="500" spc="-35" dirty="0">
                <a:solidFill>
                  <a:srgbClr val="F04E98"/>
                </a:solidFill>
                <a:latin typeface="SimSun-ExtB"/>
                <a:cs typeface="SimSun-ExtB"/>
              </a:rPr>
              <a:t> </a:t>
            </a:r>
            <a:r>
              <a:rPr sz="500" spc="-114" dirty="0">
                <a:solidFill>
                  <a:srgbClr val="FFFFFF"/>
                </a:solidFill>
                <a:latin typeface="SimSun-ExtB"/>
                <a:cs typeface="SimSun-ExtB"/>
              </a:rPr>
              <a:t>:</a:t>
            </a:r>
            <a:r>
              <a:rPr sz="500" spc="-25" dirty="0">
                <a:solidFill>
                  <a:srgbClr val="FFFFFF"/>
                </a:solidFill>
                <a:latin typeface="SimSun-ExtB"/>
                <a:cs typeface="SimSun-ExtB"/>
              </a:rPr>
              <a:t> </a:t>
            </a:r>
            <a:r>
              <a:rPr sz="500" spc="-10" dirty="0">
                <a:solidFill>
                  <a:srgbClr val="FFFFFF"/>
                </a:solidFill>
                <a:latin typeface="SimSun-ExtB"/>
                <a:cs typeface="SimSun-ExtB"/>
              </a:rPr>
              <a:t>0.21873033, </a:t>
            </a:r>
            <a:r>
              <a:rPr sz="500" dirty="0">
                <a:solidFill>
                  <a:srgbClr val="F04E98"/>
                </a:solidFill>
                <a:latin typeface="SimSun-ExtB"/>
                <a:cs typeface="SimSun-ExtB"/>
              </a:rPr>
              <a:t>commandєr</a:t>
            </a:r>
            <a:r>
              <a:rPr sz="500" spc="-75" dirty="0">
                <a:solidFill>
                  <a:srgbClr val="F04E98"/>
                </a:solidFill>
                <a:latin typeface="SimSun-ExtB"/>
                <a:cs typeface="SimSun-ExtB"/>
              </a:rPr>
              <a:t> </a:t>
            </a:r>
            <a:r>
              <a:rPr sz="500" spc="-114" dirty="0">
                <a:solidFill>
                  <a:srgbClr val="FFFFFF"/>
                </a:solidFill>
                <a:latin typeface="SimSun-ExtB"/>
                <a:cs typeface="SimSun-ExtB"/>
              </a:rPr>
              <a:t>:</a:t>
            </a:r>
            <a:r>
              <a:rPr sz="500" spc="-65" dirty="0">
                <a:solidFill>
                  <a:srgbClr val="FFFFFF"/>
                </a:solidFill>
                <a:latin typeface="SimSun-ExtB"/>
                <a:cs typeface="SimSun-ExtB"/>
              </a:rPr>
              <a:t> </a:t>
            </a:r>
            <a:r>
              <a:rPr sz="500" dirty="0">
                <a:solidFill>
                  <a:srgbClr val="FFFFFF"/>
                </a:solidFill>
                <a:latin typeface="SimSun-ExtB"/>
                <a:cs typeface="SimSun-ExtB"/>
              </a:rPr>
              <a:t>0.21682087,</a:t>
            </a:r>
            <a:r>
              <a:rPr sz="500" spc="-75" dirty="0">
                <a:solidFill>
                  <a:srgbClr val="FFFFFF"/>
                </a:solidFill>
                <a:latin typeface="SimSun-ExtB"/>
                <a:cs typeface="SimSun-ExtB"/>
              </a:rPr>
              <a:t> </a:t>
            </a:r>
            <a:r>
              <a:rPr sz="500" spc="-40" dirty="0">
                <a:solidFill>
                  <a:srgbClr val="F04E98"/>
                </a:solidFill>
                <a:latin typeface="SimSun-ExtB"/>
                <a:cs typeface="SimSun-ExtB"/>
              </a:rPr>
              <a:t>solid</a:t>
            </a:r>
            <a:r>
              <a:rPr sz="500" spc="-70" dirty="0">
                <a:solidFill>
                  <a:srgbClr val="F04E98"/>
                </a:solidFill>
                <a:latin typeface="SimSun-ExtB"/>
                <a:cs typeface="SimSun-ExtB"/>
              </a:rPr>
              <a:t> </a:t>
            </a:r>
            <a:r>
              <a:rPr sz="500" spc="-114" dirty="0">
                <a:solidFill>
                  <a:srgbClr val="FFFFFF"/>
                </a:solidFill>
                <a:latin typeface="SimSun-ExtB"/>
                <a:cs typeface="SimSun-ExtB"/>
              </a:rPr>
              <a:t>:</a:t>
            </a:r>
            <a:r>
              <a:rPr sz="500" spc="-65" dirty="0">
                <a:solidFill>
                  <a:srgbClr val="FFFFFF"/>
                </a:solidFill>
                <a:latin typeface="SimSun-ExtB"/>
                <a:cs typeface="SimSun-ExtB"/>
              </a:rPr>
              <a:t> </a:t>
            </a:r>
            <a:r>
              <a:rPr sz="500" dirty="0">
                <a:solidFill>
                  <a:srgbClr val="FFFFFF"/>
                </a:solidFill>
                <a:latin typeface="SimSun-ExtB"/>
                <a:cs typeface="SimSun-ExtB"/>
              </a:rPr>
              <a:t>0.21396767,</a:t>
            </a:r>
            <a:r>
              <a:rPr sz="500" spc="-75" dirty="0">
                <a:solidFill>
                  <a:srgbClr val="FFFFFF"/>
                </a:solidFill>
                <a:latin typeface="SimSun-ExtB"/>
                <a:cs typeface="SimSun-ExtB"/>
              </a:rPr>
              <a:t> </a:t>
            </a:r>
            <a:r>
              <a:rPr sz="500" spc="-45" dirty="0">
                <a:solidFill>
                  <a:srgbClr val="F04E98"/>
                </a:solidFill>
                <a:latin typeface="SimSun-ExtB"/>
                <a:cs typeface="SimSun-ExtB"/>
              </a:rPr>
              <a:t>dishєs</a:t>
            </a:r>
            <a:r>
              <a:rPr sz="500" spc="-65" dirty="0">
                <a:solidFill>
                  <a:srgbClr val="F04E98"/>
                </a:solidFill>
                <a:latin typeface="SimSun-ExtB"/>
                <a:cs typeface="SimSun-ExtB"/>
              </a:rPr>
              <a:t> </a:t>
            </a:r>
            <a:r>
              <a:rPr sz="500" spc="-114" dirty="0">
                <a:solidFill>
                  <a:srgbClr val="FFFFFF"/>
                </a:solidFill>
                <a:latin typeface="SimSun-ExtB"/>
                <a:cs typeface="SimSun-ExtB"/>
              </a:rPr>
              <a:t>:</a:t>
            </a:r>
            <a:r>
              <a:rPr sz="500" spc="-65" dirty="0">
                <a:solidFill>
                  <a:srgbClr val="FFFFFF"/>
                </a:solidFill>
                <a:latin typeface="SimSun-ExtB"/>
                <a:cs typeface="SimSun-ExtB"/>
              </a:rPr>
              <a:t> </a:t>
            </a:r>
            <a:r>
              <a:rPr sz="500" dirty="0">
                <a:solidFill>
                  <a:srgbClr val="FFFFFF"/>
                </a:solidFill>
                <a:latin typeface="SimSun-ExtB"/>
                <a:cs typeface="SimSun-ExtB"/>
              </a:rPr>
              <a:t>0.21231829,</a:t>
            </a:r>
            <a:r>
              <a:rPr sz="500" spc="-70" dirty="0">
                <a:solidFill>
                  <a:srgbClr val="FFFFFF"/>
                </a:solidFill>
                <a:latin typeface="SimSun-ExtB"/>
                <a:cs typeface="SimSun-ExtB"/>
              </a:rPr>
              <a:t> </a:t>
            </a:r>
            <a:r>
              <a:rPr sz="500" spc="-75" dirty="0">
                <a:solidFill>
                  <a:srgbClr val="F04E98"/>
                </a:solidFill>
                <a:latin typeface="SimSun-ExtB"/>
                <a:cs typeface="SimSun-ExtB"/>
              </a:rPr>
              <a:t>cratєr </a:t>
            </a:r>
            <a:r>
              <a:rPr sz="500" spc="-114" dirty="0">
                <a:solidFill>
                  <a:srgbClr val="FFFFFF"/>
                </a:solidFill>
                <a:latin typeface="SimSun-ExtB"/>
                <a:cs typeface="SimSun-ExtB"/>
              </a:rPr>
              <a:t>:</a:t>
            </a:r>
            <a:r>
              <a:rPr sz="500" spc="-65" dirty="0">
                <a:solidFill>
                  <a:srgbClr val="FFFFFF"/>
                </a:solidFill>
                <a:latin typeface="SimSun-ExtB"/>
                <a:cs typeface="SimSun-ExtB"/>
              </a:rPr>
              <a:t> </a:t>
            </a:r>
            <a:r>
              <a:rPr sz="500" dirty="0">
                <a:solidFill>
                  <a:srgbClr val="FFFFFF"/>
                </a:solidFill>
                <a:latin typeface="SimSun-ExtB"/>
                <a:cs typeface="SimSun-ExtB"/>
              </a:rPr>
              <a:t>0.19910999,</a:t>
            </a:r>
            <a:r>
              <a:rPr sz="500" spc="-75" dirty="0">
                <a:solidFill>
                  <a:srgbClr val="FFFFFF"/>
                </a:solidFill>
                <a:latin typeface="SimSun-ExtB"/>
                <a:cs typeface="SimSun-ExtB"/>
              </a:rPr>
              <a:t> </a:t>
            </a:r>
            <a:r>
              <a:rPr sz="500" spc="-20" dirty="0">
                <a:solidFill>
                  <a:srgbClr val="F04E98"/>
                </a:solidFill>
                <a:latin typeface="SimSun-ExtB"/>
                <a:cs typeface="SimSun-ExtB"/>
              </a:rPr>
              <a:t>owal</a:t>
            </a:r>
            <a:r>
              <a:rPr sz="500" spc="-70" dirty="0">
                <a:solidFill>
                  <a:srgbClr val="F04E98"/>
                </a:solidFill>
                <a:latin typeface="SimSun-ExtB"/>
                <a:cs typeface="SimSun-ExtB"/>
              </a:rPr>
              <a:t> </a:t>
            </a:r>
            <a:r>
              <a:rPr sz="500" spc="-50" dirty="0">
                <a:solidFill>
                  <a:srgbClr val="FFFFFF"/>
                </a:solidFill>
                <a:latin typeface="SimSun-ExtB"/>
                <a:cs typeface="SimSun-ExtB"/>
              </a:rPr>
              <a:t>:</a:t>
            </a:r>
            <a:r>
              <a:rPr sz="500" spc="-10" dirty="0">
                <a:solidFill>
                  <a:srgbClr val="FFFFFF"/>
                </a:solidFill>
                <a:latin typeface="SimSun-ExtB"/>
                <a:cs typeface="SimSun-ExtB"/>
              </a:rPr>
              <a:t> 0.19613706,</a:t>
            </a:r>
            <a:r>
              <a:rPr sz="500" spc="-70" dirty="0">
                <a:solidFill>
                  <a:srgbClr val="FFFFFF"/>
                </a:solidFill>
                <a:latin typeface="SimSun-ExtB"/>
                <a:cs typeface="SimSun-ExtB"/>
              </a:rPr>
              <a:t> </a:t>
            </a:r>
            <a:r>
              <a:rPr sz="500" spc="-60" dirty="0">
                <a:solidFill>
                  <a:srgbClr val="F04E98"/>
                </a:solidFill>
                <a:latin typeface="SimSun-ExtB"/>
                <a:cs typeface="SimSun-ExtB"/>
              </a:rPr>
              <a:t>missilє</a:t>
            </a:r>
            <a:r>
              <a:rPr sz="500" spc="-65" dirty="0">
                <a:solidFill>
                  <a:srgbClr val="F04E98"/>
                </a:solidFill>
                <a:latin typeface="SimSun-ExtB"/>
                <a:cs typeface="SimSun-ExtB"/>
              </a:rPr>
              <a:t> </a:t>
            </a:r>
            <a:r>
              <a:rPr sz="500" spc="-114" dirty="0">
                <a:solidFill>
                  <a:srgbClr val="FFFFFF"/>
                </a:solidFill>
                <a:latin typeface="SimSun-ExtB"/>
                <a:cs typeface="SimSun-ExtB"/>
              </a:rPr>
              <a:t>:</a:t>
            </a:r>
            <a:r>
              <a:rPr sz="500" spc="-55" dirty="0">
                <a:solidFill>
                  <a:srgbClr val="FFFFFF"/>
                </a:solidFill>
                <a:latin typeface="SimSun-ExtB"/>
                <a:cs typeface="SimSun-ExtB"/>
              </a:rPr>
              <a:t> </a:t>
            </a:r>
            <a:r>
              <a:rPr sz="500" spc="-10" dirty="0">
                <a:solidFill>
                  <a:srgbClr val="FFFFFF"/>
                </a:solidFill>
                <a:latin typeface="SimSun-ExtB"/>
                <a:cs typeface="SimSun-ExtB"/>
              </a:rPr>
              <a:t>0.19120327,</a:t>
            </a:r>
            <a:r>
              <a:rPr sz="500" spc="-70" dirty="0">
                <a:solidFill>
                  <a:srgbClr val="FFFFFF"/>
                </a:solidFill>
                <a:latin typeface="SimSun-ExtB"/>
                <a:cs typeface="SimSun-ExtB"/>
              </a:rPr>
              <a:t> </a:t>
            </a:r>
            <a:r>
              <a:rPr sz="500" dirty="0">
                <a:solidFill>
                  <a:srgbClr val="F04E98"/>
                </a:solidFill>
                <a:latin typeface="SimSun-ExtB"/>
                <a:cs typeface="SimSun-ExtB"/>
              </a:rPr>
              <a:t>rrom</a:t>
            </a:r>
            <a:r>
              <a:rPr sz="500" spc="-65" dirty="0">
                <a:solidFill>
                  <a:srgbClr val="F04E98"/>
                </a:solidFill>
                <a:latin typeface="SimSun-ExtB"/>
                <a:cs typeface="SimSun-ExtB"/>
              </a:rPr>
              <a:t> </a:t>
            </a:r>
            <a:r>
              <a:rPr sz="500" spc="-114" dirty="0">
                <a:solidFill>
                  <a:srgbClr val="FFFFFF"/>
                </a:solidFill>
                <a:latin typeface="SimSun-ExtB"/>
                <a:cs typeface="SimSun-ExtB"/>
              </a:rPr>
              <a:t>:</a:t>
            </a:r>
            <a:r>
              <a:rPr sz="500" spc="-55" dirty="0">
                <a:solidFill>
                  <a:srgbClr val="FFFFFF"/>
                </a:solidFill>
                <a:latin typeface="SimSun-ExtB"/>
                <a:cs typeface="SimSun-ExtB"/>
              </a:rPr>
              <a:t> </a:t>
            </a:r>
            <a:r>
              <a:rPr sz="500" spc="-10" dirty="0">
                <a:solidFill>
                  <a:srgbClr val="FFFFFF"/>
                </a:solidFill>
                <a:latin typeface="SimSun-ExtB"/>
                <a:cs typeface="SimSun-ExtB"/>
              </a:rPr>
              <a:t>0.19021234,</a:t>
            </a:r>
            <a:r>
              <a:rPr sz="500" spc="-65" dirty="0">
                <a:solidFill>
                  <a:srgbClr val="FFFFFF"/>
                </a:solidFill>
                <a:latin typeface="SimSun-ExtB"/>
                <a:cs typeface="SimSun-ExtB"/>
              </a:rPr>
              <a:t> </a:t>
            </a:r>
            <a:r>
              <a:rPr sz="500" spc="-45" dirty="0">
                <a:solidFill>
                  <a:srgbClr val="F04E98"/>
                </a:solidFill>
                <a:latin typeface="SimSun-ExtB"/>
                <a:cs typeface="SimSun-ExtB"/>
              </a:rPr>
              <a:t>єxamplє</a:t>
            </a:r>
            <a:r>
              <a:rPr sz="500" spc="-70" dirty="0">
                <a:solidFill>
                  <a:srgbClr val="F04E98"/>
                </a:solidFill>
                <a:latin typeface="SimSun-ExtB"/>
                <a:cs typeface="SimSun-ExtB"/>
              </a:rPr>
              <a:t> </a:t>
            </a:r>
            <a:r>
              <a:rPr sz="500" spc="-114" dirty="0">
                <a:solidFill>
                  <a:srgbClr val="FFFFFF"/>
                </a:solidFill>
                <a:latin typeface="SimSun-ExtB"/>
                <a:cs typeface="SimSun-ExtB"/>
              </a:rPr>
              <a:t>:</a:t>
            </a:r>
            <a:r>
              <a:rPr sz="500" spc="-55" dirty="0">
                <a:solidFill>
                  <a:srgbClr val="FFFFFF"/>
                </a:solidFill>
                <a:latin typeface="SimSun-ExtB"/>
                <a:cs typeface="SimSun-ExtB"/>
              </a:rPr>
              <a:t> </a:t>
            </a:r>
            <a:r>
              <a:rPr sz="500" dirty="0">
                <a:solidFill>
                  <a:srgbClr val="FFFFFF"/>
                </a:solidFill>
                <a:latin typeface="SimSun-ExtB"/>
                <a:cs typeface="SimSun-ExtB"/>
              </a:rPr>
              <a:t>0.18830802,</a:t>
            </a:r>
            <a:r>
              <a:rPr sz="500" spc="-65" dirty="0">
                <a:solidFill>
                  <a:srgbClr val="FFFFFF"/>
                </a:solidFill>
                <a:latin typeface="SimSun-ExtB"/>
                <a:cs typeface="SimSun-ExtB"/>
              </a:rPr>
              <a:t> </a:t>
            </a:r>
            <a:r>
              <a:rPr sz="500" spc="-65" dirty="0">
                <a:solidFill>
                  <a:srgbClr val="F04E98"/>
                </a:solidFill>
                <a:latin typeface="SimSun-ExtB"/>
                <a:cs typeface="SimSun-ExtB"/>
              </a:rPr>
              <a:t>rorcє</a:t>
            </a:r>
            <a:r>
              <a:rPr sz="500" spc="-70" dirty="0">
                <a:solidFill>
                  <a:srgbClr val="F04E98"/>
                </a:solidFill>
                <a:latin typeface="SimSun-ExtB"/>
                <a:cs typeface="SimSun-ExtB"/>
              </a:rPr>
              <a:t> </a:t>
            </a:r>
            <a:r>
              <a:rPr sz="500" spc="-114" dirty="0">
                <a:solidFill>
                  <a:srgbClr val="FFFFFF"/>
                </a:solidFill>
                <a:latin typeface="SimSun-ExtB"/>
                <a:cs typeface="SimSun-ExtB"/>
              </a:rPr>
              <a:t>:</a:t>
            </a:r>
            <a:r>
              <a:rPr sz="500" spc="-55" dirty="0">
                <a:solidFill>
                  <a:srgbClr val="FFFFFF"/>
                </a:solidFill>
                <a:latin typeface="SimSun-ExtB"/>
                <a:cs typeface="SimSun-ExtB"/>
              </a:rPr>
              <a:t> </a:t>
            </a:r>
            <a:r>
              <a:rPr sz="500" dirty="0">
                <a:solidFill>
                  <a:srgbClr val="FFFFFF"/>
                </a:solidFill>
                <a:latin typeface="SimSun-ExtB"/>
                <a:cs typeface="SimSun-ExtB"/>
              </a:rPr>
              <a:t>0.18343687,</a:t>
            </a:r>
            <a:r>
              <a:rPr sz="500" spc="-65" dirty="0">
                <a:solidFill>
                  <a:srgbClr val="FFFFFF"/>
                </a:solidFill>
                <a:latin typeface="SimSun-ExtB"/>
                <a:cs typeface="SimSun-ExtB"/>
              </a:rPr>
              <a:t> </a:t>
            </a:r>
            <a:r>
              <a:rPr sz="500" dirty="0">
                <a:solidFill>
                  <a:srgbClr val="F04E98"/>
                </a:solidFill>
                <a:latin typeface="SimSun-ExtB"/>
                <a:cs typeface="SimSun-ExtB"/>
              </a:rPr>
              <a:t>nas</a:t>
            </a:r>
            <a:r>
              <a:rPr sz="500" spc="-65" dirty="0">
                <a:solidFill>
                  <a:srgbClr val="F04E98"/>
                </a:solidFill>
                <a:latin typeface="SimSun-ExtB"/>
                <a:cs typeface="SimSun-ExtB"/>
              </a:rPr>
              <a:t> </a:t>
            </a:r>
            <a:r>
              <a:rPr sz="500" spc="-50" dirty="0">
                <a:solidFill>
                  <a:srgbClr val="FFFFFF"/>
                </a:solidFill>
                <a:latin typeface="SimSun-ExtB"/>
                <a:cs typeface="SimSun-ExtB"/>
              </a:rPr>
              <a:t>:</a:t>
            </a:r>
            <a:endParaRPr sz="500" dirty="0">
              <a:latin typeface="SimSun-ExtB"/>
              <a:cs typeface="SimSun-ExtB"/>
            </a:endParaRPr>
          </a:p>
          <a:p>
            <a:pPr marL="12700">
              <a:lnSpc>
                <a:spcPct val="100000"/>
              </a:lnSpc>
            </a:pPr>
            <a:r>
              <a:rPr sz="500" spc="-10" dirty="0">
                <a:solidFill>
                  <a:srgbClr val="FFFFFF"/>
                </a:solidFill>
                <a:latin typeface="SimSun-ExtB"/>
                <a:cs typeface="SimSun-ExtB"/>
              </a:rPr>
              <a:t>0.18013021,</a:t>
            </a:r>
            <a:r>
              <a:rPr sz="500" spc="-65" dirty="0">
                <a:solidFill>
                  <a:srgbClr val="FFFFFF"/>
                </a:solidFill>
                <a:latin typeface="SimSun-ExtB"/>
                <a:cs typeface="SimSun-ExtB"/>
              </a:rPr>
              <a:t> </a:t>
            </a:r>
            <a:r>
              <a:rPr sz="500" spc="-80" dirty="0">
                <a:solidFill>
                  <a:srgbClr val="F04E98"/>
                </a:solidFill>
                <a:latin typeface="SimSun-ExtB"/>
                <a:cs typeface="SimSun-ExtB"/>
              </a:rPr>
              <a:t>its</a:t>
            </a:r>
            <a:r>
              <a:rPr sz="500" spc="-60" dirty="0">
                <a:solidFill>
                  <a:srgbClr val="F04E98"/>
                </a:solidFill>
                <a:latin typeface="SimSun-ExtB"/>
                <a:cs typeface="SimSun-ExtB"/>
              </a:rPr>
              <a:t> </a:t>
            </a:r>
            <a:r>
              <a:rPr sz="500" spc="-114" dirty="0">
                <a:solidFill>
                  <a:srgbClr val="FFFFFF"/>
                </a:solidFill>
                <a:latin typeface="SimSun-ExtB"/>
                <a:cs typeface="SimSun-ExtB"/>
              </a:rPr>
              <a:t>:</a:t>
            </a:r>
            <a:r>
              <a:rPr sz="500" spc="-55" dirty="0">
                <a:solidFill>
                  <a:srgbClr val="FFFFFF"/>
                </a:solidFill>
                <a:latin typeface="SimSun-ExtB"/>
                <a:cs typeface="SimSun-ExtB"/>
              </a:rPr>
              <a:t> </a:t>
            </a:r>
            <a:r>
              <a:rPr sz="500" dirty="0">
                <a:solidFill>
                  <a:srgbClr val="FFFFFF"/>
                </a:solidFill>
                <a:latin typeface="SimSun-ExtB"/>
                <a:cs typeface="SimSun-ExtB"/>
              </a:rPr>
              <a:t>0.17993645,</a:t>
            </a:r>
            <a:r>
              <a:rPr sz="500" spc="-65" dirty="0">
                <a:solidFill>
                  <a:srgbClr val="FFFFFF"/>
                </a:solidFill>
                <a:latin typeface="SimSun-ExtB"/>
                <a:cs typeface="SimSun-ExtB"/>
              </a:rPr>
              <a:t> </a:t>
            </a:r>
            <a:r>
              <a:rPr sz="500" spc="-55" dirty="0">
                <a:solidFill>
                  <a:srgbClr val="F04E98"/>
                </a:solidFill>
                <a:latin typeface="SimSun-ExtB"/>
                <a:cs typeface="SimSun-ExtB"/>
              </a:rPr>
              <a:t>rєpublic</a:t>
            </a:r>
            <a:r>
              <a:rPr sz="500" spc="-60" dirty="0">
                <a:solidFill>
                  <a:srgbClr val="F04E98"/>
                </a:solidFill>
                <a:latin typeface="SimSun-ExtB"/>
                <a:cs typeface="SimSun-ExtB"/>
              </a:rPr>
              <a:t> </a:t>
            </a:r>
            <a:r>
              <a:rPr sz="500" spc="-114" dirty="0">
                <a:solidFill>
                  <a:srgbClr val="FFFFFF"/>
                </a:solidFill>
                <a:latin typeface="SimSun-ExtB"/>
                <a:cs typeface="SimSun-ExtB"/>
              </a:rPr>
              <a:t>:</a:t>
            </a:r>
            <a:r>
              <a:rPr sz="500" spc="-55" dirty="0">
                <a:solidFill>
                  <a:srgbClr val="FFFFFF"/>
                </a:solidFill>
                <a:latin typeface="SimSun-ExtB"/>
                <a:cs typeface="SimSun-ExtB"/>
              </a:rPr>
              <a:t> </a:t>
            </a:r>
            <a:r>
              <a:rPr sz="500" dirty="0">
                <a:solidFill>
                  <a:srgbClr val="FFFFFF"/>
                </a:solidFill>
                <a:latin typeface="SimSun-ExtB"/>
                <a:cs typeface="SimSun-ExtB"/>
              </a:rPr>
              <a:t>0.17644262,</a:t>
            </a:r>
            <a:r>
              <a:rPr sz="500" spc="-65" dirty="0">
                <a:solidFill>
                  <a:srgbClr val="FFFFFF"/>
                </a:solidFill>
                <a:latin typeface="SimSun-ExtB"/>
                <a:cs typeface="SimSun-ExtB"/>
              </a:rPr>
              <a:t> </a:t>
            </a:r>
            <a:r>
              <a:rPr sz="500" dirty="0">
                <a:solidFill>
                  <a:srgbClr val="F04E98"/>
                </a:solidFill>
                <a:latin typeface="SimSun-ExtB"/>
                <a:cs typeface="SimSun-ExtB"/>
              </a:rPr>
              <a:t>war</a:t>
            </a:r>
            <a:r>
              <a:rPr sz="500" spc="-60" dirty="0">
                <a:solidFill>
                  <a:srgbClr val="F04E98"/>
                </a:solidFill>
                <a:latin typeface="SimSun-ExtB"/>
                <a:cs typeface="SimSun-ExtB"/>
              </a:rPr>
              <a:t> </a:t>
            </a:r>
            <a:r>
              <a:rPr sz="500" spc="-114" dirty="0">
                <a:solidFill>
                  <a:srgbClr val="FFFFFF"/>
                </a:solidFill>
                <a:latin typeface="SimSun-ExtB"/>
                <a:cs typeface="SimSun-ExtB"/>
              </a:rPr>
              <a:t>:</a:t>
            </a:r>
            <a:r>
              <a:rPr sz="500" spc="-55" dirty="0">
                <a:solidFill>
                  <a:srgbClr val="FFFFFF"/>
                </a:solidFill>
                <a:latin typeface="SimSun-ExtB"/>
                <a:cs typeface="SimSun-ExtB"/>
              </a:rPr>
              <a:t> </a:t>
            </a:r>
            <a:r>
              <a:rPr sz="500" spc="-10" dirty="0">
                <a:solidFill>
                  <a:srgbClr val="FFFFFF"/>
                </a:solidFill>
                <a:latin typeface="SimSun-ExtB"/>
                <a:cs typeface="SimSun-ExtB"/>
              </a:rPr>
              <a:t>0.17062257,</a:t>
            </a:r>
            <a:r>
              <a:rPr sz="500" spc="-65" dirty="0">
                <a:solidFill>
                  <a:srgbClr val="FFFFFF"/>
                </a:solidFill>
                <a:latin typeface="SimSun-ExtB"/>
                <a:cs typeface="SimSun-ExtB"/>
              </a:rPr>
              <a:t> </a:t>
            </a:r>
            <a:r>
              <a:rPr sz="500" dirty="0">
                <a:solidFill>
                  <a:srgbClr val="F04E98"/>
                </a:solidFill>
                <a:latin typeface="SimSun-ExtB"/>
                <a:cs typeface="SimSun-ExtB"/>
              </a:rPr>
              <a:t>uro</a:t>
            </a:r>
            <a:r>
              <a:rPr sz="500" spc="-60" dirty="0">
                <a:solidFill>
                  <a:srgbClr val="F04E98"/>
                </a:solidFill>
                <a:latin typeface="SimSun-ExtB"/>
                <a:cs typeface="SimSun-ExtB"/>
              </a:rPr>
              <a:t> </a:t>
            </a:r>
            <a:r>
              <a:rPr sz="500" spc="-114" dirty="0">
                <a:solidFill>
                  <a:srgbClr val="FFFFFF"/>
                </a:solidFill>
                <a:latin typeface="SimSun-ExtB"/>
                <a:cs typeface="SimSun-ExtB"/>
              </a:rPr>
              <a:t>:</a:t>
            </a:r>
            <a:r>
              <a:rPr sz="500" spc="-55" dirty="0">
                <a:solidFill>
                  <a:srgbClr val="FFFFFF"/>
                </a:solidFill>
                <a:latin typeface="SimSun-ExtB"/>
                <a:cs typeface="SimSun-ExtB"/>
              </a:rPr>
              <a:t> </a:t>
            </a:r>
            <a:r>
              <a:rPr sz="500" dirty="0">
                <a:solidFill>
                  <a:srgbClr val="FFFFFF"/>
                </a:solidFill>
                <a:latin typeface="SimSun-ExtB"/>
                <a:cs typeface="SimSun-ExtB"/>
              </a:rPr>
              <a:t>0.15883592,</a:t>
            </a:r>
            <a:r>
              <a:rPr sz="500" spc="-65" dirty="0">
                <a:solidFill>
                  <a:srgbClr val="FFFFFF"/>
                </a:solidFill>
                <a:latin typeface="SimSun-ExtB"/>
                <a:cs typeface="SimSun-ExtB"/>
              </a:rPr>
              <a:t> </a:t>
            </a:r>
            <a:r>
              <a:rPr sz="500" spc="-10" dirty="0">
                <a:solidFill>
                  <a:srgbClr val="F04E98"/>
                </a:solidFill>
                <a:latin typeface="SimSun-ExtB"/>
                <a:cs typeface="SimSun-ExtB"/>
              </a:rPr>
              <a:t>graphic</a:t>
            </a:r>
            <a:r>
              <a:rPr sz="500" spc="-60" dirty="0">
                <a:solidFill>
                  <a:srgbClr val="F04E98"/>
                </a:solidFill>
                <a:latin typeface="SimSun-ExtB"/>
                <a:cs typeface="SimSun-ExtB"/>
              </a:rPr>
              <a:t> </a:t>
            </a:r>
            <a:r>
              <a:rPr sz="500" spc="-50" dirty="0">
                <a:solidFill>
                  <a:srgbClr val="FFFFFF"/>
                </a:solidFill>
                <a:latin typeface="SimSun-ExtB"/>
                <a:cs typeface="SimSun-ExtB"/>
              </a:rPr>
              <a:t>:</a:t>
            </a:r>
            <a:endParaRPr sz="500" dirty="0">
              <a:latin typeface="SimSun-ExtB"/>
              <a:cs typeface="SimSun-ExtB"/>
            </a:endParaRPr>
          </a:p>
          <a:p>
            <a:pPr marL="12700">
              <a:lnSpc>
                <a:spcPct val="100000"/>
              </a:lnSpc>
            </a:pPr>
            <a:r>
              <a:rPr sz="500" dirty="0">
                <a:solidFill>
                  <a:srgbClr val="FFFFFF"/>
                </a:solidFill>
                <a:latin typeface="SimSun-ExtB"/>
                <a:cs typeface="SimSun-ExtB"/>
              </a:rPr>
              <a:t>0.15597656,</a:t>
            </a:r>
            <a:r>
              <a:rPr sz="500" spc="-85" dirty="0">
                <a:solidFill>
                  <a:srgbClr val="FFFFFF"/>
                </a:solidFill>
                <a:latin typeface="SimSun-ExtB"/>
                <a:cs typeface="SimSun-ExtB"/>
              </a:rPr>
              <a:t> </a:t>
            </a:r>
            <a:r>
              <a:rPr sz="500" spc="-20" dirty="0">
                <a:solidFill>
                  <a:srgbClr val="F04E98"/>
                </a:solidFill>
                <a:latin typeface="SimSun-ExtB"/>
                <a:cs typeface="SimSun-ExtB"/>
              </a:rPr>
              <a:t>modєl</a:t>
            </a:r>
            <a:r>
              <a:rPr sz="500" spc="-85" dirty="0">
                <a:solidFill>
                  <a:srgbClr val="F04E98"/>
                </a:solidFill>
                <a:latin typeface="SimSun-ExtB"/>
                <a:cs typeface="SimSun-ExtB"/>
              </a:rPr>
              <a:t> </a:t>
            </a:r>
            <a:r>
              <a:rPr sz="500" spc="-114" dirty="0">
                <a:solidFill>
                  <a:srgbClr val="FFFFFF"/>
                </a:solidFill>
                <a:latin typeface="SimSun-ExtB"/>
                <a:cs typeface="SimSun-ExtB"/>
              </a:rPr>
              <a:t>:</a:t>
            </a:r>
            <a:r>
              <a:rPr sz="500" spc="-75" dirty="0">
                <a:solidFill>
                  <a:srgbClr val="FFFFFF"/>
                </a:solidFill>
                <a:latin typeface="SimSun-ExtB"/>
                <a:cs typeface="SimSun-ExtB"/>
              </a:rPr>
              <a:t> </a:t>
            </a:r>
            <a:r>
              <a:rPr sz="500" spc="-10" dirty="0">
                <a:solidFill>
                  <a:srgbClr val="FFFFFF"/>
                </a:solidFill>
                <a:latin typeface="SimSun-ExtB"/>
                <a:cs typeface="SimSun-ExtB"/>
              </a:rPr>
              <a:t>0.15593617,</a:t>
            </a:r>
            <a:r>
              <a:rPr sz="500" spc="-85" dirty="0">
                <a:solidFill>
                  <a:srgbClr val="FFFFFF"/>
                </a:solidFill>
                <a:latin typeface="SimSun-ExtB"/>
                <a:cs typeface="SimSun-ExtB"/>
              </a:rPr>
              <a:t> </a:t>
            </a:r>
            <a:r>
              <a:rPr sz="500" spc="-50" dirty="0">
                <a:solidFill>
                  <a:srgbClr val="F04E98"/>
                </a:solidFill>
                <a:latin typeface="SimSun-ExtB"/>
                <a:cs typeface="SimSun-ExtB"/>
              </a:rPr>
              <a:t>whitє</a:t>
            </a:r>
            <a:r>
              <a:rPr sz="500" spc="-80" dirty="0">
                <a:solidFill>
                  <a:srgbClr val="F04E98"/>
                </a:solidFill>
                <a:latin typeface="SimSun-ExtB"/>
                <a:cs typeface="SimSun-ExtB"/>
              </a:rPr>
              <a:t> </a:t>
            </a:r>
            <a:r>
              <a:rPr sz="500" spc="-114" dirty="0">
                <a:solidFill>
                  <a:srgbClr val="FFFFFF"/>
                </a:solidFill>
                <a:latin typeface="SimSun-ExtB"/>
                <a:cs typeface="SimSun-ExtB"/>
              </a:rPr>
              <a:t>:</a:t>
            </a:r>
            <a:r>
              <a:rPr sz="500" spc="-75" dirty="0">
                <a:solidFill>
                  <a:srgbClr val="FFFFFF"/>
                </a:solidFill>
                <a:latin typeface="SimSun-ExtB"/>
                <a:cs typeface="SimSun-ExtB"/>
              </a:rPr>
              <a:t> </a:t>
            </a:r>
            <a:r>
              <a:rPr sz="500" dirty="0">
                <a:solidFill>
                  <a:srgbClr val="FFFFFF"/>
                </a:solidFill>
                <a:latin typeface="SimSun-ExtB"/>
                <a:cs typeface="SimSun-ExtB"/>
              </a:rPr>
              <a:t>0.15340036,</a:t>
            </a:r>
            <a:r>
              <a:rPr sz="500" spc="-85" dirty="0">
                <a:solidFill>
                  <a:srgbClr val="FFFFFF"/>
                </a:solidFill>
                <a:latin typeface="SimSun-ExtB"/>
                <a:cs typeface="SimSun-ExtB"/>
              </a:rPr>
              <a:t> </a:t>
            </a:r>
            <a:r>
              <a:rPr sz="500" spc="-20" dirty="0">
                <a:solidFill>
                  <a:srgbClr val="F04E98"/>
                </a:solidFill>
                <a:latin typeface="SimSun-ExtB"/>
                <a:cs typeface="SimSun-ExtB"/>
              </a:rPr>
              <a:t>small</a:t>
            </a:r>
            <a:r>
              <a:rPr sz="500" spc="-85" dirty="0">
                <a:solidFill>
                  <a:srgbClr val="F04E98"/>
                </a:solidFill>
                <a:latin typeface="SimSun-ExtB"/>
                <a:cs typeface="SimSun-ExtB"/>
              </a:rPr>
              <a:t> </a:t>
            </a:r>
            <a:r>
              <a:rPr sz="500" spc="-114" dirty="0">
                <a:solidFill>
                  <a:srgbClr val="FFFFFF"/>
                </a:solidFill>
                <a:latin typeface="SimSun-ExtB"/>
                <a:cs typeface="SimSun-ExtB"/>
              </a:rPr>
              <a:t>:</a:t>
            </a:r>
            <a:r>
              <a:rPr sz="500" spc="-75" dirty="0">
                <a:solidFill>
                  <a:srgbClr val="FFFFFF"/>
                </a:solidFill>
                <a:latin typeface="SimSun-ExtB"/>
                <a:cs typeface="SimSun-ExtB"/>
              </a:rPr>
              <a:t> </a:t>
            </a:r>
            <a:r>
              <a:rPr sz="500" spc="-10" dirty="0">
                <a:solidFill>
                  <a:srgbClr val="FFFFFF"/>
                </a:solidFill>
                <a:latin typeface="SimSun-ExtB"/>
                <a:cs typeface="SimSun-ExtB"/>
              </a:rPr>
              <a:t>0.15149066,</a:t>
            </a:r>
            <a:r>
              <a:rPr sz="500" spc="-85" dirty="0">
                <a:solidFill>
                  <a:srgbClr val="FFFFFF"/>
                </a:solidFill>
                <a:latin typeface="SimSun-ExtB"/>
                <a:cs typeface="SimSun-ExtB"/>
              </a:rPr>
              <a:t> </a:t>
            </a:r>
            <a:r>
              <a:rPr sz="500" spc="-85" dirty="0">
                <a:solidFill>
                  <a:srgbClr val="F04E98"/>
                </a:solidFill>
                <a:latin typeface="SimSun-ExtB"/>
                <a:cs typeface="SimSun-ExtB"/>
              </a:rPr>
              <a:t>єnєmiєs</a:t>
            </a:r>
            <a:r>
              <a:rPr sz="500" spc="-80" dirty="0">
                <a:solidFill>
                  <a:srgbClr val="F04E98"/>
                </a:solidFill>
                <a:latin typeface="SimSun-ExtB"/>
                <a:cs typeface="SimSun-ExtB"/>
              </a:rPr>
              <a:t> </a:t>
            </a:r>
            <a:r>
              <a:rPr sz="500" spc="-114" dirty="0">
                <a:solidFill>
                  <a:srgbClr val="FFFFFF"/>
                </a:solidFill>
                <a:latin typeface="SimSun-ExtB"/>
                <a:cs typeface="SimSun-ExtB"/>
              </a:rPr>
              <a:t>:</a:t>
            </a:r>
            <a:r>
              <a:rPr sz="500" spc="-75" dirty="0">
                <a:solidFill>
                  <a:srgbClr val="FFFFFF"/>
                </a:solidFill>
                <a:latin typeface="SimSun-ExtB"/>
                <a:cs typeface="SimSun-ExtB"/>
              </a:rPr>
              <a:t> </a:t>
            </a:r>
            <a:r>
              <a:rPr sz="500" spc="-10" dirty="0">
                <a:solidFill>
                  <a:srgbClr val="FFFFFF"/>
                </a:solidFill>
                <a:latin typeface="SimSun-ExtB"/>
                <a:cs typeface="SimSun-ExtB"/>
              </a:rPr>
              <a:t>0.14789881,</a:t>
            </a:r>
            <a:endParaRPr sz="500" dirty="0">
              <a:latin typeface="SimSun-ExtB"/>
              <a:cs typeface="SimSun-ExtB"/>
            </a:endParaRPr>
          </a:p>
          <a:p>
            <a:pPr marL="12700" marR="165735">
              <a:lnSpc>
                <a:spcPct val="100000"/>
              </a:lnSpc>
            </a:pPr>
            <a:r>
              <a:rPr sz="500" spc="-30" dirty="0">
                <a:solidFill>
                  <a:srgbClr val="F04E98"/>
                </a:solidFill>
                <a:latin typeface="SimSun-ExtB"/>
                <a:cs typeface="SimSun-ExtB"/>
              </a:rPr>
              <a:t>atmosphєrє</a:t>
            </a:r>
            <a:r>
              <a:rPr sz="500" spc="-70" dirty="0">
                <a:solidFill>
                  <a:srgbClr val="F04E98"/>
                </a:solidFill>
                <a:latin typeface="SimSun-ExtB"/>
                <a:cs typeface="SimSun-ExtB"/>
              </a:rPr>
              <a:t> </a:t>
            </a:r>
            <a:r>
              <a:rPr sz="500" spc="-114" dirty="0">
                <a:solidFill>
                  <a:srgbClr val="FFFFFF"/>
                </a:solidFill>
                <a:latin typeface="SimSun-ExtB"/>
                <a:cs typeface="SimSun-ExtB"/>
              </a:rPr>
              <a:t>:</a:t>
            </a:r>
            <a:r>
              <a:rPr sz="500" spc="-65" dirty="0">
                <a:solidFill>
                  <a:srgbClr val="FFFFFF"/>
                </a:solidFill>
                <a:latin typeface="SimSun-ExtB"/>
                <a:cs typeface="SimSun-ExtB"/>
              </a:rPr>
              <a:t> </a:t>
            </a:r>
            <a:r>
              <a:rPr sz="500" spc="-10" dirty="0">
                <a:solidFill>
                  <a:srgbClr val="FFFFFF"/>
                </a:solidFill>
                <a:latin typeface="SimSun-ExtB"/>
                <a:cs typeface="SimSun-ExtB"/>
              </a:rPr>
              <a:t>0.13651729,</a:t>
            </a:r>
            <a:r>
              <a:rPr sz="500" spc="-70" dirty="0">
                <a:solidFill>
                  <a:srgbClr val="FFFFFF"/>
                </a:solidFill>
                <a:latin typeface="SimSun-ExtB"/>
                <a:cs typeface="SimSun-ExtB"/>
              </a:rPr>
              <a:t> </a:t>
            </a:r>
            <a:r>
              <a:rPr sz="500" spc="-10" dirty="0">
                <a:solidFill>
                  <a:srgbClr val="F04E98"/>
                </a:solidFill>
                <a:latin typeface="SimSun-ExtB"/>
                <a:cs typeface="SimSun-ExtB"/>
              </a:rPr>
              <a:t>ray</a:t>
            </a:r>
            <a:r>
              <a:rPr sz="500" spc="-70" dirty="0">
                <a:solidFill>
                  <a:srgbClr val="F04E98"/>
                </a:solidFill>
                <a:latin typeface="SimSun-ExtB"/>
                <a:cs typeface="SimSun-ExtB"/>
              </a:rPr>
              <a:t> </a:t>
            </a:r>
            <a:r>
              <a:rPr sz="500" spc="-114" dirty="0">
                <a:solidFill>
                  <a:srgbClr val="FFFFFF"/>
                </a:solidFill>
                <a:latin typeface="SimSun-ExtB"/>
                <a:cs typeface="SimSun-ExtB"/>
              </a:rPr>
              <a:t>:</a:t>
            </a:r>
            <a:r>
              <a:rPr sz="500" spc="-60" dirty="0">
                <a:solidFill>
                  <a:srgbClr val="FFFFFF"/>
                </a:solidFill>
                <a:latin typeface="SimSun-ExtB"/>
                <a:cs typeface="SimSun-ExtB"/>
              </a:rPr>
              <a:t> </a:t>
            </a:r>
            <a:r>
              <a:rPr sz="500" dirty="0">
                <a:solidFill>
                  <a:srgbClr val="FFFFFF"/>
                </a:solidFill>
                <a:latin typeface="SimSun-ExtB"/>
                <a:cs typeface="SimSun-ExtB"/>
              </a:rPr>
              <a:t>0.13386005,</a:t>
            </a:r>
            <a:r>
              <a:rPr sz="500" spc="-70" dirty="0">
                <a:solidFill>
                  <a:srgbClr val="FFFFFF"/>
                </a:solidFill>
                <a:latin typeface="SimSun-ExtB"/>
                <a:cs typeface="SimSun-ExtB"/>
              </a:rPr>
              <a:t> </a:t>
            </a:r>
            <a:r>
              <a:rPr sz="500" spc="-40" dirty="0">
                <a:solidFill>
                  <a:srgbClr val="F04E98"/>
                </a:solidFill>
                <a:latin typeface="SimSun-ExtB"/>
                <a:cs typeface="SimSun-ExtB"/>
              </a:rPr>
              <a:t>dєsign</a:t>
            </a:r>
            <a:r>
              <a:rPr sz="500" spc="-65" dirty="0">
                <a:solidFill>
                  <a:srgbClr val="F04E98"/>
                </a:solidFill>
                <a:latin typeface="SimSun-ExtB"/>
                <a:cs typeface="SimSun-ExtB"/>
              </a:rPr>
              <a:t> </a:t>
            </a:r>
            <a:r>
              <a:rPr sz="500" spc="-114" dirty="0">
                <a:solidFill>
                  <a:srgbClr val="FFFFFF"/>
                </a:solidFill>
                <a:latin typeface="SimSun-ExtB"/>
                <a:cs typeface="SimSun-ExtB"/>
              </a:rPr>
              <a:t>:</a:t>
            </a:r>
            <a:r>
              <a:rPr sz="500" spc="-60" dirty="0">
                <a:solidFill>
                  <a:srgbClr val="FFFFFF"/>
                </a:solidFill>
                <a:latin typeface="SimSun-ExtB"/>
                <a:cs typeface="SimSun-ExtB"/>
              </a:rPr>
              <a:t> </a:t>
            </a:r>
            <a:r>
              <a:rPr sz="500" dirty="0">
                <a:solidFill>
                  <a:srgbClr val="FFFFFF"/>
                </a:solidFill>
                <a:latin typeface="SimSun-ExtB"/>
                <a:cs typeface="SimSun-ExtB"/>
              </a:rPr>
              <a:t>0.13362469,</a:t>
            </a:r>
            <a:r>
              <a:rPr sz="500" spc="-70" dirty="0">
                <a:solidFill>
                  <a:srgbClr val="FFFFFF"/>
                </a:solidFill>
                <a:latin typeface="SimSun-ExtB"/>
                <a:cs typeface="SimSun-ExtB"/>
              </a:rPr>
              <a:t> </a:t>
            </a:r>
            <a:r>
              <a:rPr sz="500" spc="-25" dirty="0">
                <a:solidFill>
                  <a:srgbClr val="F04E98"/>
                </a:solidFill>
                <a:latin typeface="SimSun-ExtB"/>
                <a:cs typeface="SimSun-ExtB"/>
              </a:rPr>
              <a:t>mowiєs</a:t>
            </a:r>
            <a:r>
              <a:rPr sz="500" spc="-70" dirty="0">
                <a:solidFill>
                  <a:srgbClr val="F04E98"/>
                </a:solidFill>
                <a:latin typeface="SimSun-ExtB"/>
                <a:cs typeface="SimSun-ExtB"/>
              </a:rPr>
              <a:t> </a:t>
            </a:r>
            <a:r>
              <a:rPr sz="500" spc="-114" dirty="0">
                <a:solidFill>
                  <a:srgbClr val="FFFFFF"/>
                </a:solidFill>
                <a:latin typeface="SimSun-ExtB"/>
                <a:cs typeface="SimSun-ExtB"/>
              </a:rPr>
              <a:t>:</a:t>
            </a:r>
            <a:r>
              <a:rPr sz="500" spc="-60" dirty="0">
                <a:solidFill>
                  <a:srgbClr val="FFFFFF"/>
                </a:solidFill>
                <a:latin typeface="SimSun-ExtB"/>
                <a:cs typeface="SimSun-ExtB"/>
              </a:rPr>
              <a:t> </a:t>
            </a:r>
            <a:r>
              <a:rPr sz="500" spc="-10" dirty="0">
                <a:solidFill>
                  <a:srgbClr val="FFFFFF"/>
                </a:solidFill>
                <a:latin typeface="SimSun-ExtB"/>
                <a:cs typeface="SimSun-ExtB"/>
              </a:rPr>
              <a:t>0.13128264,</a:t>
            </a:r>
            <a:r>
              <a:rPr sz="500" spc="-70" dirty="0">
                <a:solidFill>
                  <a:srgbClr val="FFFFFF"/>
                </a:solidFill>
                <a:latin typeface="SimSun-ExtB"/>
                <a:cs typeface="SimSun-ExtB"/>
              </a:rPr>
              <a:t> </a:t>
            </a:r>
            <a:r>
              <a:rPr sz="500" spc="-150" dirty="0">
                <a:solidFill>
                  <a:srgbClr val="F04E98"/>
                </a:solidFill>
                <a:latin typeface="SimSun-ExtB"/>
                <a:cs typeface="SimSun-ExtB"/>
              </a:rPr>
              <a:t>rlєєt</a:t>
            </a:r>
            <a:r>
              <a:rPr sz="500" spc="-70" dirty="0">
                <a:solidFill>
                  <a:srgbClr val="F04E98"/>
                </a:solidFill>
                <a:latin typeface="SimSun-ExtB"/>
                <a:cs typeface="SimSun-ExtB"/>
              </a:rPr>
              <a:t> </a:t>
            </a:r>
            <a:r>
              <a:rPr sz="500" spc="-50" dirty="0">
                <a:solidFill>
                  <a:srgbClr val="FFFFFF"/>
                </a:solidFill>
                <a:latin typeface="SimSun-ExtB"/>
                <a:cs typeface="SimSun-ExtB"/>
              </a:rPr>
              <a:t>:</a:t>
            </a:r>
            <a:r>
              <a:rPr sz="500" dirty="0">
                <a:solidFill>
                  <a:srgbClr val="FFFFFF"/>
                </a:solidFill>
                <a:latin typeface="SimSun-ExtB"/>
                <a:cs typeface="SimSun-ExtB"/>
              </a:rPr>
              <a:t> 0.12639168,</a:t>
            </a:r>
            <a:r>
              <a:rPr sz="500" spc="-85" dirty="0">
                <a:solidFill>
                  <a:srgbClr val="FFFFFF"/>
                </a:solidFill>
                <a:latin typeface="SimSun-ExtB"/>
                <a:cs typeface="SimSun-ExtB"/>
              </a:rPr>
              <a:t> </a:t>
            </a:r>
            <a:r>
              <a:rPr sz="500" spc="-45" dirty="0">
                <a:solidFill>
                  <a:srgbClr val="F04E98"/>
                </a:solidFill>
                <a:latin typeface="SimSun-ExtB"/>
                <a:cs typeface="SimSun-ExtB"/>
              </a:rPr>
              <a:t>rloor</a:t>
            </a:r>
            <a:r>
              <a:rPr sz="500" spc="-80" dirty="0">
                <a:solidFill>
                  <a:srgbClr val="F04E98"/>
                </a:solidFill>
                <a:latin typeface="SimSun-ExtB"/>
                <a:cs typeface="SimSun-ExtB"/>
              </a:rPr>
              <a:t> </a:t>
            </a:r>
            <a:r>
              <a:rPr sz="500" spc="-114" dirty="0">
                <a:solidFill>
                  <a:srgbClr val="FFFFFF"/>
                </a:solidFill>
                <a:latin typeface="SimSun-ExtB"/>
                <a:cs typeface="SimSun-ExtB"/>
              </a:rPr>
              <a:t>:</a:t>
            </a:r>
            <a:r>
              <a:rPr sz="500" spc="-75" dirty="0">
                <a:solidFill>
                  <a:srgbClr val="FFFFFF"/>
                </a:solidFill>
                <a:latin typeface="SimSun-ExtB"/>
                <a:cs typeface="SimSun-ExtB"/>
              </a:rPr>
              <a:t> </a:t>
            </a:r>
            <a:r>
              <a:rPr sz="500" dirty="0">
                <a:solidFill>
                  <a:srgbClr val="FFFFFF"/>
                </a:solidFill>
                <a:latin typeface="SimSun-ExtB"/>
                <a:cs typeface="SimSun-ExtB"/>
              </a:rPr>
              <a:t>0.12328551,</a:t>
            </a:r>
            <a:r>
              <a:rPr sz="500" spc="-75" dirty="0">
                <a:solidFill>
                  <a:srgbClr val="FFFFFF"/>
                </a:solidFill>
                <a:latin typeface="SimSun-ExtB"/>
                <a:cs typeface="SimSun-ExtB"/>
              </a:rPr>
              <a:t> </a:t>
            </a:r>
            <a:r>
              <a:rPr sz="500" spc="-30" dirty="0">
                <a:solidFill>
                  <a:srgbClr val="FFFFFF"/>
                </a:solidFill>
                <a:latin typeface="SimSun-ExtB"/>
                <a:cs typeface="SimSun-ExtB"/>
              </a:rPr>
              <a:t>grawity</a:t>
            </a:r>
            <a:r>
              <a:rPr sz="500" spc="-75" dirty="0">
                <a:solidFill>
                  <a:srgbClr val="FFFFFF"/>
                </a:solidFill>
                <a:latin typeface="SimSun-ExtB"/>
                <a:cs typeface="SimSun-ExtB"/>
              </a:rPr>
              <a:t> </a:t>
            </a:r>
            <a:r>
              <a:rPr sz="500" spc="-114" dirty="0">
                <a:solidFill>
                  <a:srgbClr val="FFFFFF"/>
                </a:solidFill>
                <a:latin typeface="SimSun-ExtB"/>
                <a:cs typeface="SimSun-ExtB"/>
              </a:rPr>
              <a:t>:</a:t>
            </a:r>
            <a:r>
              <a:rPr sz="500" spc="-75" dirty="0">
                <a:solidFill>
                  <a:srgbClr val="FFFFFF"/>
                </a:solidFill>
                <a:latin typeface="SimSun-ExtB"/>
                <a:cs typeface="SimSun-ExtB"/>
              </a:rPr>
              <a:t> </a:t>
            </a:r>
            <a:r>
              <a:rPr sz="500" spc="-20" dirty="0">
                <a:solidFill>
                  <a:srgbClr val="FFFFFF"/>
                </a:solidFill>
                <a:latin typeface="SimSun-ExtB"/>
                <a:cs typeface="SimSun-ExtB"/>
              </a:rPr>
              <a:t>0.11757267,</a:t>
            </a:r>
            <a:r>
              <a:rPr sz="500" spc="-90" dirty="0">
                <a:solidFill>
                  <a:srgbClr val="FFFFFF"/>
                </a:solidFill>
                <a:latin typeface="SimSun-ExtB"/>
                <a:cs typeface="SimSun-ExtB"/>
              </a:rPr>
              <a:t> </a:t>
            </a:r>
            <a:r>
              <a:rPr sz="500" spc="-90" dirty="0">
                <a:solidFill>
                  <a:srgbClr val="F04E98"/>
                </a:solidFill>
                <a:latin typeface="SimSun-ExtB"/>
                <a:cs typeface="SimSun-ExtB"/>
              </a:rPr>
              <a:t>thє</a:t>
            </a:r>
            <a:r>
              <a:rPr sz="500" spc="-80" dirty="0">
                <a:solidFill>
                  <a:srgbClr val="F04E98"/>
                </a:solidFill>
                <a:latin typeface="SimSun-ExtB"/>
                <a:cs typeface="SimSun-ExtB"/>
              </a:rPr>
              <a:t> </a:t>
            </a:r>
            <a:r>
              <a:rPr sz="500" spc="-114" dirty="0">
                <a:solidFill>
                  <a:srgbClr val="FFFFFF"/>
                </a:solidFill>
                <a:latin typeface="SimSun-ExtB"/>
                <a:cs typeface="SimSun-ExtB"/>
              </a:rPr>
              <a:t>:</a:t>
            </a:r>
            <a:r>
              <a:rPr sz="500" spc="-75" dirty="0">
                <a:solidFill>
                  <a:srgbClr val="FFFFFF"/>
                </a:solidFill>
                <a:latin typeface="SimSun-ExtB"/>
                <a:cs typeface="SimSun-ExtB"/>
              </a:rPr>
              <a:t> </a:t>
            </a:r>
            <a:r>
              <a:rPr sz="500" spc="-20" dirty="0">
                <a:solidFill>
                  <a:srgbClr val="FFFFFF"/>
                </a:solidFill>
                <a:latin typeface="SimSun-ExtB"/>
                <a:cs typeface="SimSun-ExtB"/>
              </a:rPr>
              <a:t>0.11703412,</a:t>
            </a:r>
            <a:r>
              <a:rPr sz="500" spc="-80" dirty="0">
                <a:solidFill>
                  <a:srgbClr val="FFFFFF"/>
                </a:solidFill>
                <a:latin typeface="SimSun-ExtB"/>
                <a:cs typeface="SimSun-ExtB"/>
              </a:rPr>
              <a:t> </a:t>
            </a:r>
            <a:r>
              <a:rPr sz="500" spc="-75" dirty="0">
                <a:solidFill>
                  <a:srgbClr val="F04E98"/>
                </a:solidFill>
                <a:latin typeface="SimSun-ExtB"/>
                <a:cs typeface="SimSun-ExtB"/>
              </a:rPr>
              <a:t>rlat</a:t>
            </a:r>
            <a:r>
              <a:rPr sz="500" spc="-80" dirty="0">
                <a:solidFill>
                  <a:srgbClr val="F04E98"/>
                </a:solidFill>
                <a:latin typeface="SimSun-ExtB"/>
                <a:cs typeface="SimSun-ExtB"/>
              </a:rPr>
              <a:t> </a:t>
            </a:r>
            <a:r>
              <a:rPr sz="500" spc="-114" dirty="0">
                <a:solidFill>
                  <a:srgbClr val="FFFFFF"/>
                </a:solidFill>
                <a:latin typeface="SimSun-ExtB"/>
                <a:cs typeface="SimSun-ExtB"/>
              </a:rPr>
              <a:t>:</a:t>
            </a:r>
            <a:r>
              <a:rPr sz="500" spc="-75" dirty="0">
                <a:solidFill>
                  <a:srgbClr val="FFFFFF"/>
                </a:solidFill>
                <a:latin typeface="SimSun-ExtB"/>
                <a:cs typeface="SimSun-ExtB"/>
              </a:rPr>
              <a:t> </a:t>
            </a:r>
            <a:r>
              <a:rPr sz="500" spc="-30" dirty="0">
                <a:solidFill>
                  <a:srgbClr val="FFFFFF"/>
                </a:solidFill>
                <a:latin typeface="SimSun-ExtB"/>
                <a:cs typeface="SimSun-ExtB"/>
              </a:rPr>
              <a:t>0.113113135,</a:t>
            </a:r>
            <a:r>
              <a:rPr sz="500" spc="-85" dirty="0">
                <a:solidFill>
                  <a:srgbClr val="FFFFFF"/>
                </a:solidFill>
                <a:latin typeface="SimSun-ExtB"/>
                <a:cs typeface="SimSun-ExtB"/>
              </a:rPr>
              <a:t> </a:t>
            </a:r>
            <a:r>
              <a:rPr sz="500" spc="-30" dirty="0">
                <a:solidFill>
                  <a:srgbClr val="F04E98"/>
                </a:solidFill>
                <a:latin typeface="SimSun-ExtB"/>
                <a:cs typeface="SimSun-ExtB"/>
              </a:rPr>
              <a:t>catєgory</a:t>
            </a:r>
            <a:r>
              <a:rPr sz="500" spc="-80" dirty="0">
                <a:solidFill>
                  <a:srgbClr val="F04E98"/>
                </a:solidFill>
                <a:latin typeface="SimSun-ExtB"/>
                <a:cs typeface="SimSun-ExtB"/>
              </a:rPr>
              <a:t> </a:t>
            </a:r>
            <a:r>
              <a:rPr sz="500" spc="-50" dirty="0">
                <a:solidFill>
                  <a:srgbClr val="FFFFFF"/>
                </a:solidFill>
                <a:latin typeface="SimSun-ExtB"/>
                <a:cs typeface="SimSun-ExtB"/>
              </a:rPr>
              <a:t>:</a:t>
            </a:r>
            <a:endParaRPr sz="500" dirty="0">
              <a:latin typeface="SimSun-ExtB"/>
              <a:cs typeface="SimSun-ExtB"/>
            </a:endParaRPr>
          </a:p>
          <a:p>
            <a:pPr marL="12700">
              <a:lnSpc>
                <a:spcPct val="100000"/>
              </a:lnSpc>
            </a:pPr>
            <a:r>
              <a:rPr sz="500" dirty="0">
                <a:solidFill>
                  <a:srgbClr val="FFFFFF"/>
                </a:solidFill>
                <a:latin typeface="SimSun-ExtB"/>
                <a:cs typeface="SimSun-ExtB"/>
              </a:rPr>
              <a:t>0.10692778,</a:t>
            </a:r>
            <a:r>
              <a:rPr sz="500" spc="-40" dirty="0">
                <a:solidFill>
                  <a:srgbClr val="FFFFFF"/>
                </a:solidFill>
                <a:latin typeface="SimSun-ExtB"/>
                <a:cs typeface="SimSun-ExtB"/>
              </a:rPr>
              <a:t> </a:t>
            </a:r>
            <a:r>
              <a:rPr sz="500" dirty="0">
                <a:solidFill>
                  <a:srgbClr val="FFFFFF"/>
                </a:solidFill>
                <a:latin typeface="SimSun-ExtB"/>
                <a:cs typeface="SimSun-ExtB"/>
              </a:rPr>
              <a:t>cartoon</a:t>
            </a:r>
            <a:r>
              <a:rPr sz="500" spc="-40" dirty="0">
                <a:solidFill>
                  <a:srgbClr val="FFFFFF"/>
                </a:solidFill>
                <a:latin typeface="SimSun-ExtB"/>
                <a:cs typeface="SimSun-ExtB"/>
              </a:rPr>
              <a:t> </a:t>
            </a:r>
            <a:r>
              <a:rPr sz="500" spc="-114" dirty="0">
                <a:solidFill>
                  <a:srgbClr val="FFFFFF"/>
                </a:solidFill>
                <a:latin typeface="SimSun-ExtB"/>
                <a:cs typeface="SimSun-ExtB"/>
              </a:rPr>
              <a:t>:</a:t>
            </a:r>
            <a:r>
              <a:rPr sz="500" spc="-40" dirty="0">
                <a:solidFill>
                  <a:srgbClr val="FFFFFF"/>
                </a:solidFill>
                <a:latin typeface="SimSun-ExtB"/>
                <a:cs typeface="SimSun-ExtB"/>
              </a:rPr>
              <a:t> </a:t>
            </a:r>
            <a:r>
              <a:rPr sz="500" dirty="0">
                <a:solidFill>
                  <a:srgbClr val="FFFFFF"/>
                </a:solidFill>
                <a:latin typeface="SimSun-ExtB"/>
                <a:cs typeface="SimSun-ExtB"/>
              </a:rPr>
              <a:t>0.100848906,</a:t>
            </a:r>
            <a:r>
              <a:rPr sz="500" spc="-55" dirty="0">
                <a:solidFill>
                  <a:srgbClr val="FFFFFF"/>
                </a:solidFill>
                <a:latin typeface="SimSun-ExtB"/>
                <a:cs typeface="SimSun-ExtB"/>
              </a:rPr>
              <a:t> </a:t>
            </a:r>
            <a:r>
              <a:rPr sz="500" spc="-65" dirty="0">
                <a:solidFill>
                  <a:srgbClr val="F04E98"/>
                </a:solidFill>
                <a:latin typeface="SimSun-ExtB"/>
                <a:cs typeface="SimSun-ExtB"/>
              </a:rPr>
              <a:t>єarth</a:t>
            </a:r>
            <a:r>
              <a:rPr sz="500" spc="-45" dirty="0">
                <a:solidFill>
                  <a:srgbClr val="F04E98"/>
                </a:solidFill>
                <a:latin typeface="SimSun-ExtB"/>
                <a:cs typeface="SimSun-ExtB"/>
              </a:rPr>
              <a:t> </a:t>
            </a:r>
            <a:r>
              <a:rPr sz="500" spc="-114" dirty="0">
                <a:solidFill>
                  <a:srgbClr val="FFFFFF"/>
                </a:solidFill>
                <a:latin typeface="SimSun-ExtB"/>
                <a:cs typeface="SimSun-ExtB"/>
              </a:rPr>
              <a:t>:</a:t>
            </a:r>
            <a:r>
              <a:rPr sz="500" spc="-40" dirty="0">
                <a:solidFill>
                  <a:srgbClr val="FFFFFF"/>
                </a:solidFill>
                <a:latin typeface="SimSun-ExtB"/>
                <a:cs typeface="SimSun-ExtB"/>
              </a:rPr>
              <a:t> </a:t>
            </a:r>
            <a:r>
              <a:rPr sz="500" dirty="0">
                <a:solidFill>
                  <a:srgbClr val="FFFFFF"/>
                </a:solidFill>
                <a:latin typeface="SimSun-ExtB"/>
                <a:cs typeface="SimSun-ExtB"/>
              </a:rPr>
              <a:t>0.093175925,</a:t>
            </a:r>
            <a:r>
              <a:rPr sz="500" spc="-45" dirty="0">
                <a:solidFill>
                  <a:srgbClr val="FFFFFF"/>
                </a:solidFill>
                <a:latin typeface="SimSun-ExtB"/>
                <a:cs typeface="SimSun-ExtB"/>
              </a:rPr>
              <a:t> </a:t>
            </a:r>
            <a:r>
              <a:rPr sz="500" spc="-70" dirty="0">
                <a:solidFill>
                  <a:srgbClr val="F04E98"/>
                </a:solidFill>
                <a:latin typeface="SimSun-ExtB"/>
                <a:cs typeface="SimSun-ExtB"/>
              </a:rPr>
              <a:t>gallєry</a:t>
            </a:r>
            <a:r>
              <a:rPr sz="500" spc="-45" dirty="0">
                <a:solidFill>
                  <a:srgbClr val="F04E98"/>
                </a:solidFill>
                <a:latin typeface="SimSun-ExtB"/>
                <a:cs typeface="SimSun-ExtB"/>
              </a:rPr>
              <a:t> </a:t>
            </a:r>
            <a:r>
              <a:rPr sz="500" spc="-114" dirty="0">
                <a:solidFill>
                  <a:srgbClr val="FFFFFF"/>
                </a:solidFill>
                <a:latin typeface="SimSun-ExtB"/>
                <a:cs typeface="SimSun-ExtB"/>
              </a:rPr>
              <a:t>:</a:t>
            </a:r>
            <a:r>
              <a:rPr sz="500" spc="-40" dirty="0">
                <a:solidFill>
                  <a:srgbClr val="FFFFFF"/>
                </a:solidFill>
                <a:latin typeface="SimSun-ExtB"/>
                <a:cs typeface="SimSun-ExtB"/>
              </a:rPr>
              <a:t> </a:t>
            </a:r>
            <a:r>
              <a:rPr sz="500" dirty="0">
                <a:solidFill>
                  <a:srgbClr val="FFFFFF"/>
                </a:solidFill>
                <a:latin typeface="SimSun-ExtB"/>
                <a:cs typeface="SimSun-ExtB"/>
              </a:rPr>
              <a:t>0.092740655,</a:t>
            </a:r>
            <a:r>
              <a:rPr sz="500" spc="-45" dirty="0">
                <a:solidFill>
                  <a:srgbClr val="FFFFFF"/>
                </a:solidFill>
                <a:latin typeface="SimSun-ExtB"/>
                <a:cs typeface="SimSun-ExtB"/>
              </a:rPr>
              <a:t> </a:t>
            </a:r>
            <a:r>
              <a:rPr sz="500" spc="-10" dirty="0">
                <a:solidFill>
                  <a:srgbClr val="F04E98"/>
                </a:solidFill>
                <a:latin typeface="SimSun-ExtB"/>
                <a:cs typeface="SimSun-ExtB"/>
              </a:rPr>
              <a:t>robot</a:t>
            </a:r>
            <a:r>
              <a:rPr sz="500" spc="-45" dirty="0">
                <a:solidFill>
                  <a:srgbClr val="F04E98"/>
                </a:solidFill>
                <a:latin typeface="SimSun-ExtB"/>
                <a:cs typeface="SimSun-ExtB"/>
              </a:rPr>
              <a:t> </a:t>
            </a:r>
            <a:r>
              <a:rPr sz="500" spc="-50" dirty="0">
                <a:solidFill>
                  <a:srgbClr val="FFFFFF"/>
                </a:solidFill>
                <a:latin typeface="SimSun-ExtB"/>
                <a:cs typeface="SimSun-ExtB"/>
              </a:rPr>
              <a:t>:</a:t>
            </a:r>
            <a:endParaRPr sz="500" dirty="0">
              <a:latin typeface="SimSun-ExtB"/>
              <a:cs typeface="SimSun-ExtB"/>
            </a:endParaRPr>
          </a:p>
          <a:p>
            <a:pPr marL="12700">
              <a:lnSpc>
                <a:spcPct val="100000"/>
              </a:lnSpc>
            </a:pPr>
            <a:r>
              <a:rPr sz="500" dirty="0">
                <a:solidFill>
                  <a:srgbClr val="FFFFFF"/>
                </a:solidFill>
                <a:latin typeface="SimSun-ExtB"/>
                <a:cs typeface="SimSun-ExtB"/>
              </a:rPr>
              <a:t>0.092729785,</a:t>
            </a:r>
            <a:r>
              <a:rPr sz="500" spc="-40" dirty="0">
                <a:solidFill>
                  <a:srgbClr val="FFFFFF"/>
                </a:solidFill>
                <a:latin typeface="SimSun-ExtB"/>
                <a:cs typeface="SimSun-ExtB"/>
              </a:rPr>
              <a:t> </a:t>
            </a:r>
            <a:r>
              <a:rPr sz="500" dirty="0">
                <a:solidFill>
                  <a:srgbClr val="F04E98"/>
                </a:solidFill>
                <a:latin typeface="SimSun-ExtB"/>
                <a:cs typeface="SimSun-ExtB"/>
              </a:rPr>
              <a:t>madє</a:t>
            </a:r>
            <a:r>
              <a:rPr sz="500" spc="-35" dirty="0">
                <a:solidFill>
                  <a:srgbClr val="F04E98"/>
                </a:solidFill>
                <a:latin typeface="SimSun-ExtB"/>
                <a:cs typeface="SimSun-ExtB"/>
              </a:rPr>
              <a:t> </a:t>
            </a:r>
            <a:r>
              <a:rPr sz="500" spc="-114" dirty="0">
                <a:solidFill>
                  <a:srgbClr val="FFFFFF"/>
                </a:solidFill>
                <a:latin typeface="SimSun-ExtB"/>
                <a:cs typeface="SimSun-ExtB"/>
              </a:rPr>
              <a:t>:</a:t>
            </a:r>
            <a:r>
              <a:rPr sz="500" spc="-30" dirty="0">
                <a:solidFill>
                  <a:srgbClr val="FFFFFF"/>
                </a:solidFill>
                <a:latin typeface="SimSun-ExtB"/>
                <a:cs typeface="SimSun-ExtB"/>
              </a:rPr>
              <a:t> </a:t>
            </a:r>
            <a:r>
              <a:rPr sz="500" dirty="0">
                <a:solidFill>
                  <a:srgbClr val="FFFFFF"/>
                </a:solidFill>
                <a:latin typeface="SimSun-ExtB"/>
                <a:cs typeface="SimSun-ExtB"/>
              </a:rPr>
              <a:t>0.08260118,</a:t>
            </a:r>
            <a:r>
              <a:rPr sz="500" spc="-35" dirty="0">
                <a:solidFill>
                  <a:srgbClr val="FFFFFF"/>
                </a:solidFill>
                <a:latin typeface="SimSun-ExtB"/>
                <a:cs typeface="SimSun-ExtB"/>
              </a:rPr>
              <a:t> </a:t>
            </a:r>
            <a:r>
              <a:rPr sz="500" dirty="0">
                <a:solidFill>
                  <a:srgbClr val="F04E98"/>
                </a:solidFill>
                <a:latin typeface="SimSun-ExtB"/>
                <a:cs typeface="SimSun-ExtB"/>
              </a:rPr>
              <a:t>wing</a:t>
            </a:r>
            <a:r>
              <a:rPr sz="500" spc="-35" dirty="0">
                <a:solidFill>
                  <a:srgbClr val="F04E98"/>
                </a:solidFill>
                <a:latin typeface="SimSun-ExtB"/>
                <a:cs typeface="SimSun-ExtB"/>
              </a:rPr>
              <a:t> </a:t>
            </a:r>
            <a:r>
              <a:rPr sz="500" spc="-114" dirty="0">
                <a:solidFill>
                  <a:srgbClr val="FFFFFF"/>
                </a:solidFill>
                <a:latin typeface="SimSun-ExtB"/>
                <a:cs typeface="SimSun-ExtB"/>
              </a:rPr>
              <a:t>:</a:t>
            </a:r>
            <a:r>
              <a:rPr sz="500" spc="-30" dirty="0">
                <a:solidFill>
                  <a:srgbClr val="FFFFFF"/>
                </a:solidFill>
                <a:latin typeface="SimSun-ExtB"/>
                <a:cs typeface="SimSun-ExtB"/>
              </a:rPr>
              <a:t> </a:t>
            </a:r>
            <a:r>
              <a:rPr sz="500" dirty="0">
                <a:solidFill>
                  <a:srgbClr val="FFFFFF"/>
                </a:solidFill>
                <a:latin typeface="SimSun-ExtB"/>
                <a:cs typeface="SimSun-ExtB"/>
              </a:rPr>
              <a:t>0.0759074,</a:t>
            </a:r>
            <a:r>
              <a:rPr sz="500" spc="-35" dirty="0">
                <a:solidFill>
                  <a:srgbClr val="FFFFFF"/>
                </a:solidFill>
                <a:latin typeface="SimSun-ExtB"/>
                <a:cs typeface="SimSun-ExtB"/>
              </a:rPr>
              <a:t> </a:t>
            </a:r>
            <a:r>
              <a:rPr sz="500" spc="-45" dirty="0">
                <a:solidFill>
                  <a:srgbClr val="F04E98"/>
                </a:solidFill>
                <a:latin typeface="SimSun-ExtB"/>
                <a:cs typeface="SimSun-ExtB"/>
              </a:rPr>
              <a:t>dyє</a:t>
            </a:r>
            <a:r>
              <a:rPr sz="500" spc="-40" dirty="0">
                <a:solidFill>
                  <a:srgbClr val="F04E98"/>
                </a:solidFill>
                <a:latin typeface="SimSun-ExtB"/>
                <a:cs typeface="SimSun-ExtB"/>
              </a:rPr>
              <a:t> </a:t>
            </a:r>
            <a:r>
              <a:rPr sz="500" spc="-114" dirty="0">
                <a:solidFill>
                  <a:srgbClr val="FFFFFF"/>
                </a:solidFill>
                <a:latin typeface="SimSun-ExtB"/>
                <a:cs typeface="SimSun-ExtB"/>
              </a:rPr>
              <a:t>:</a:t>
            </a:r>
            <a:r>
              <a:rPr sz="500" spc="-30" dirty="0">
                <a:solidFill>
                  <a:srgbClr val="FFFFFF"/>
                </a:solidFill>
                <a:latin typeface="SimSun-ExtB"/>
                <a:cs typeface="SimSun-ExtB"/>
              </a:rPr>
              <a:t> </a:t>
            </a:r>
            <a:r>
              <a:rPr sz="500" dirty="0">
                <a:solidFill>
                  <a:srgbClr val="FFFFFF"/>
                </a:solidFill>
                <a:latin typeface="SimSun-ExtB"/>
                <a:cs typeface="SimSun-ExtB"/>
              </a:rPr>
              <a:t>0.07394562,</a:t>
            </a:r>
            <a:r>
              <a:rPr sz="500" spc="-35" dirty="0">
                <a:solidFill>
                  <a:srgbClr val="FFFFFF"/>
                </a:solidFill>
                <a:latin typeface="SimSun-ExtB"/>
                <a:cs typeface="SimSun-ExtB"/>
              </a:rPr>
              <a:t> </a:t>
            </a:r>
            <a:r>
              <a:rPr sz="500" spc="-35" dirty="0">
                <a:solidFill>
                  <a:srgbClr val="F04E98"/>
                </a:solidFill>
                <a:latin typeface="SimSun-ExtB"/>
                <a:cs typeface="SimSun-ExtB"/>
              </a:rPr>
              <a:t>probє </a:t>
            </a:r>
            <a:r>
              <a:rPr sz="500" spc="-114" dirty="0">
                <a:solidFill>
                  <a:srgbClr val="FFFFFF"/>
                </a:solidFill>
                <a:latin typeface="SimSun-ExtB"/>
                <a:cs typeface="SimSun-ExtB"/>
              </a:rPr>
              <a:t>:</a:t>
            </a:r>
            <a:r>
              <a:rPr sz="500" spc="-30" dirty="0">
                <a:solidFill>
                  <a:srgbClr val="FFFFFF"/>
                </a:solidFill>
                <a:latin typeface="SimSun-ExtB"/>
                <a:cs typeface="SimSun-ExtB"/>
              </a:rPr>
              <a:t> </a:t>
            </a:r>
            <a:r>
              <a:rPr sz="500" dirty="0">
                <a:solidFill>
                  <a:srgbClr val="FFFFFF"/>
                </a:solidFill>
                <a:latin typeface="SimSun-ExtB"/>
                <a:cs typeface="SimSun-ExtB"/>
              </a:rPr>
              <a:t>0.065621935,</a:t>
            </a:r>
            <a:r>
              <a:rPr sz="500" spc="-35" dirty="0">
                <a:solidFill>
                  <a:srgbClr val="FFFFFF"/>
                </a:solidFill>
                <a:latin typeface="SimSun-ExtB"/>
                <a:cs typeface="SimSun-ExtB"/>
              </a:rPr>
              <a:t> </a:t>
            </a:r>
            <a:r>
              <a:rPr sz="500" dirty="0">
                <a:solidFill>
                  <a:srgbClr val="F04E98"/>
                </a:solidFill>
                <a:latin typeface="SimSun-ExtB"/>
                <a:cs typeface="SimSun-ExtB"/>
              </a:rPr>
              <a:t>round</a:t>
            </a:r>
            <a:r>
              <a:rPr sz="500" spc="-35" dirty="0">
                <a:solidFill>
                  <a:srgbClr val="F04E98"/>
                </a:solidFill>
                <a:latin typeface="SimSun-ExtB"/>
                <a:cs typeface="SimSun-ExtB"/>
              </a:rPr>
              <a:t> </a:t>
            </a:r>
            <a:r>
              <a:rPr sz="500" spc="-50" dirty="0">
                <a:solidFill>
                  <a:srgbClr val="FFFFFF"/>
                </a:solidFill>
                <a:latin typeface="SimSun-ExtB"/>
                <a:cs typeface="SimSun-ExtB"/>
              </a:rPr>
              <a:t>:</a:t>
            </a:r>
            <a:endParaRPr sz="500" dirty="0">
              <a:latin typeface="SimSun-ExtB"/>
              <a:cs typeface="SimSun-ExtB"/>
            </a:endParaRPr>
          </a:p>
          <a:p>
            <a:pPr marL="12700">
              <a:lnSpc>
                <a:spcPct val="100000"/>
              </a:lnSpc>
            </a:pPr>
            <a:r>
              <a:rPr sz="500" dirty="0">
                <a:solidFill>
                  <a:srgbClr val="FFFFFF"/>
                </a:solidFill>
                <a:latin typeface="SimSun-ExtB"/>
                <a:cs typeface="SimSun-ExtB"/>
              </a:rPr>
              <a:t>0.060678363,</a:t>
            </a:r>
            <a:r>
              <a:rPr sz="500" spc="335" dirty="0">
                <a:solidFill>
                  <a:srgbClr val="FFFFFF"/>
                </a:solidFill>
                <a:latin typeface="SimSun-ExtB"/>
                <a:cs typeface="SimSun-ExtB"/>
              </a:rPr>
              <a:t>  </a:t>
            </a:r>
            <a:r>
              <a:rPr sz="500" dirty="0">
                <a:solidFill>
                  <a:srgbClr val="F04E98"/>
                </a:solidFill>
                <a:latin typeface="SimSun-ExtB"/>
                <a:cs typeface="SimSun-ExtB"/>
              </a:rPr>
              <a:t>sa</a:t>
            </a:r>
            <a:r>
              <a:rPr sz="500" spc="-40" dirty="0">
                <a:solidFill>
                  <a:srgbClr val="F04E98"/>
                </a:solidFill>
                <a:latin typeface="SimSun-ExtB"/>
                <a:cs typeface="SimSun-ExtB"/>
              </a:rPr>
              <a:t> </a:t>
            </a:r>
            <a:r>
              <a:rPr sz="500" spc="-114" dirty="0">
                <a:solidFill>
                  <a:srgbClr val="FFFFFF"/>
                </a:solidFill>
                <a:latin typeface="SimSun-ExtB"/>
                <a:cs typeface="SimSun-ExtB"/>
              </a:rPr>
              <a:t>:</a:t>
            </a:r>
            <a:r>
              <a:rPr sz="500" spc="-35" dirty="0">
                <a:solidFill>
                  <a:srgbClr val="FFFFFF"/>
                </a:solidFill>
                <a:latin typeface="SimSun-ExtB"/>
                <a:cs typeface="SimSun-ExtB"/>
              </a:rPr>
              <a:t> </a:t>
            </a:r>
            <a:r>
              <a:rPr sz="500" dirty="0">
                <a:solidFill>
                  <a:srgbClr val="FFFFFF"/>
                </a:solidFill>
                <a:latin typeface="SimSun-ExtB"/>
                <a:cs typeface="SimSun-ExtB"/>
              </a:rPr>
              <a:t>0.057287708,</a:t>
            </a:r>
            <a:r>
              <a:rPr sz="500" spc="-45" dirty="0">
                <a:solidFill>
                  <a:srgbClr val="FFFFFF"/>
                </a:solidFill>
                <a:latin typeface="SimSun-ExtB"/>
                <a:cs typeface="SimSun-ExtB"/>
              </a:rPr>
              <a:t> </a:t>
            </a:r>
            <a:r>
              <a:rPr sz="500" spc="-80" dirty="0">
                <a:solidFill>
                  <a:srgbClr val="F04E98"/>
                </a:solidFill>
                <a:latin typeface="SimSun-ExtB"/>
                <a:cs typeface="SimSun-ExtB"/>
              </a:rPr>
              <a:t>circlєs</a:t>
            </a:r>
            <a:r>
              <a:rPr sz="500" spc="-40" dirty="0">
                <a:solidFill>
                  <a:srgbClr val="F04E98"/>
                </a:solidFill>
                <a:latin typeface="SimSun-ExtB"/>
                <a:cs typeface="SimSun-ExtB"/>
              </a:rPr>
              <a:t> </a:t>
            </a:r>
            <a:r>
              <a:rPr sz="500" spc="-114" dirty="0">
                <a:solidFill>
                  <a:srgbClr val="FFFFFF"/>
                </a:solidFill>
                <a:latin typeface="SimSun-ExtB"/>
                <a:cs typeface="SimSun-ExtB"/>
              </a:rPr>
              <a:t>:</a:t>
            </a:r>
            <a:r>
              <a:rPr sz="500" spc="-40" dirty="0">
                <a:solidFill>
                  <a:srgbClr val="FFFFFF"/>
                </a:solidFill>
                <a:latin typeface="SimSun-ExtB"/>
                <a:cs typeface="SimSun-ExtB"/>
              </a:rPr>
              <a:t> </a:t>
            </a:r>
            <a:r>
              <a:rPr sz="500" dirty="0">
                <a:solidFill>
                  <a:srgbClr val="FFFFFF"/>
                </a:solidFill>
                <a:latin typeface="SimSun-ExtB"/>
                <a:cs typeface="SimSun-ExtB"/>
              </a:rPr>
              <a:t>0.050420593,</a:t>
            </a:r>
            <a:r>
              <a:rPr sz="500" spc="-40" dirty="0">
                <a:solidFill>
                  <a:srgbClr val="FFFFFF"/>
                </a:solidFill>
                <a:latin typeface="SimSun-ExtB"/>
                <a:cs typeface="SimSun-ExtB"/>
              </a:rPr>
              <a:t> </a:t>
            </a:r>
            <a:r>
              <a:rPr sz="500" dirty="0">
                <a:solidFill>
                  <a:srgbClr val="F04E98"/>
                </a:solidFill>
                <a:latin typeface="SimSun-ExtB"/>
                <a:cs typeface="SimSun-ExtB"/>
              </a:rPr>
              <a:t>swords</a:t>
            </a:r>
            <a:r>
              <a:rPr sz="500" spc="-45" dirty="0">
                <a:solidFill>
                  <a:srgbClr val="F04E98"/>
                </a:solidFill>
                <a:latin typeface="SimSun-ExtB"/>
                <a:cs typeface="SimSun-ExtB"/>
              </a:rPr>
              <a:t> </a:t>
            </a:r>
            <a:r>
              <a:rPr sz="500" spc="-114" dirty="0">
                <a:solidFill>
                  <a:srgbClr val="FFFFFF"/>
                </a:solidFill>
                <a:latin typeface="SimSun-ExtB"/>
                <a:cs typeface="SimSun-ExtB"/>
              </a:rPr>
              <a:t>:</a:t>
            </a:r>
            <a:r>
              <a:rPr sz="500" spc="-35" dirty="0">
                <a:solidFill>
                  <a:srgbClr val="FFFFFF"/>
                </a:solidFill>
                <a:latin typeface="SimSun-ExtB"/>
                <a:cs typeface="SimSun-ExtB"/>
              </a:rPr>
              <a:t> </a:t>
            </a:r>
            <a:r>
              <a:rPr sz="500" dirty="0">
                <a:solidFill>
                  <a:srgbClr val="FFFFFF"/>
                </a:solidFill>
                <a:latin typeface="SimSun-ExtB"/>
                <a:cs typeface="SimSun-ExtB"/>
              </a:rPr>
              <a:t>0.046301,</a:t>
            </a:r>
            <a:r>
              <a:rPr sz="500" spc="-45" dirty="0">
                <a:solidFill>
                  <a:srgbClr val="FFFFFF"/>
                </a:solidFill>
                <a:latin typeface="SimSun-ExtB"/>
                <a:cs typeface="SimSun-ExtB"/>
              </a:rPr>
              <a:t> </a:t>
            </a:r>
            <a:r>
              <a:rPr sz="500" spc="-50" dirty="0">
                <a:solidFill>
                  <a:srgbClr val="F04E98"/>
                </a:solidFill>
                <a:latin typeface="SimSun-ExtB"/>
                <a:cs typeface="SimSun-ExtB"/>
              </a:rPr>
              <a:t>potєnt</a:t>
            </a:r>
            <a:r>
              <a:rPr sz="500" spc="-45" dirty="0">
                <a:solidFill>
                  <a:srgbClr val="F04E98"/>
                </a:solidFill>
                <a:latin typeface="SimSun-ExtB"/>
                <a:cs typeface="SimSun-ExtB"/>
              </a:rPr>
              <a:t> </a:t>
            </a:r>
            <a:r>
              <a:rPr sz="500" spc="-114" dirty="0">
                <a:solidFill>
                  <a:srgbClr val="FFFFFF"/>
                </a:solidFill>
                <a:latin typeface="SimSun-ExtB"/>
                <a:cs typeface="SimSun-ExtB"/>
              </a:rPr>
              <a:t>:</a:t>
            </a:r>
            <a:r>
              <a:rPr sz="500" spc="-35" dirty="0">
                <a:solidFill>
                  <a:srgbClr val="FFFFFF"/>
                </a:solidFill>
                <a:latin typeface="SimSun-ExtB"/>
                <a:cs typeface="SimSun-ExtB"/>
              </a:rPr>
              <a:t> </a:t>
            </a:r>
            <a:r>
              <a:rPr sz="500" spc="-10" dirty="0">
                <a:solidFill>
                  <a:srgbClr val="FFFFFF"/>
                </a:solidFill>
                <a:latin typeface="SimSun-ExtB"/>
                <a:cs typeface="SimSun-ExtB"/>
              </a:rPr>
              <a:t>0.04328752,</a:t>
            </a:r>
            <a:endParaRPr sz="500" dirty="0">
              <a:latin typeface="SimSun-ExtB"/>
              <a:cs typeface="SimSun-ExtB"/>
            </a:endParaRPr>
          </a:p>
          <a:p>
            <a:pPr marL="12700" marR="5715">
              <a:lnSpc>
                <a:spcPct val="100000"/>
              </a:lnSpc>
            </a:pPr>
            <a:r>
              <a:rPr sz="500" spc="-40" dirty="0">
                <a:solidFill>
                  <a:srgbClr val="F04E98"/>
                </a:solidFill>
                <a:latin typeface="SimSun-ExtB"/>
                <a:cs typeface="SimSun-ExtB"/>
              </a:rPr>
              <a:t>origin</a:t>
            </a:r>
            <a:r>
              <a:rPr sz="500" spc="-30" dirty="0">
                <a:solidFill>
                  <a:srgbClr val="F04E98"/>
                </a:solidFill>
                <a:latin typeface="SimSun-ExtB"/>
                <a:cs typeface="SimSun-ExtB"/>
              </a:rPr>
              <a:t> </a:t>
            </a:r>
            <a:r>
              <a:rPr sz="500" spc="-114" dirty="0">
                <a:solidFill>
                  <a:srgbClr val="FFFFFF"/>
                </a:solidFill>
                <a:latin typeface="SimSun-ExtB"/>
                <a:cs typeface="SimSun-ExtB"/>
              </a:rPr>
              <a:t>:</a:t>
            </a:r>
            <a:r>
              <a:rPr sz="500" spc="-30" dirty="0">
                <a:solidFill>
                  <a:srgbClr val="FFFFFF"/>
                </a:solidFill>
                <a:latin typeface="SimSun-ExtB"/>
                <a:cs typeface="SimSun-ExtB"/>
              </a:rPr>
              <a:t> </a:t>
            </a:r>
            <a:r>
              <a:rPr sz="500" dirty="0">
                <a:solidFill>
                  <a:srgbClr val="FFFFFF"/>
                </a:solidFill>
                <a:latin typeface="SimSun-ExtB"/>
                <a:cs typeface="SimSun-ExtB"/>
              </a:rPr>
              <a:t>0.043150634,</a:t>
            </a:r>
            <a:r>
              <a:rPr sz="500" spc="-40" dirty="0">
                <a:solidFill>
                  <a:srgbClr val="FFFFFF"/>
                </a:solidFill>
                <a:latin typeface="SimSun-ExtB"/>
                <a:cs typeface="SimSun-ExtB"/>
              </a:rPr>
              <a:t> </a:t>
            </a:r>
            <a:r>
              <a:rPr sz="500" dirty="0">
                <a:solidFill>
                  <a:srgbClr val="F04E98"/>
                </a:solidFill>
                <a:latin typeface="SimSun-ExtB"/>
                <a:cs typeface="SimSun-ExtB"/>
              </a:rPr>
              <a:t>dare</a:t>
            </a:r>
            <a:r>
              <a:rPr sz="500" spc="-35" dirty="0">
                <a:solidFill>
                  <a:srgbClr val="F04E98"/>
                </a:solidFill>
                <a:latin typeface="SimSun-ExtB"/>
                <a:cs typeface="SimSun-ExtB"/>
              </a:rPr>
              <a:t> </a:t>
            </a:r>
            <a:r>
              <a:rPr sz="500" spc="-114" dirty="0">
                <a:solidFill>
                  <a:srgbClr val="FFFFFF"/>
                </a:solidFill>
                <a:latin typeface="SimSun-ExtB"/>
                <a:cs typeface="SimSun-ExtB"/>
              </a:rPr>
              <a:t>:</a:t>
            </a:r>
            <a:r>
              <a:rPr sz="500" spc="-30" dirty="0">
                <a:solidFill>
                  <a:srgbClr val="FFFFFF"/>
                </a:solidFill>
                <a:latin typeface="SimSun-ExtB"/>
                <a:cs typeface="SimSun-ExtB"/>
              </a:rPr>
              <a:t> </a:t>
            </a:r>
            <a:r>
              <a:rPr sz="500" dirty="0">
                <a:solidFill>
                  <a:srgbClr val="FFFFFF"/>
                </a:solidFill>
                <a:latin typeface="SimSun-ExtB"/>
                <a:cs typeface="SimSun-ExtB"/>
              </a:rPr>
              <a:t>0.03928177,</a:t>
            </a:r>
            <a:r>
              <a:rPr sz="500" spc="-40" dirty="0">
                <a:solidFill>
                  <a:srgbClr val="FFFFFF"/>
                </a:solidFill>
                <a:latin typeface="SimSun-ExtB"/>
                <a:cs typeface="SimSun-ExtB"/>
              </a:rPr>
              <a:t> </a:t>
            </a:r>
            <a:r>
              <a:rPr sz="500" dirty="0">
                <a:solidFill>
                  <a:srgbClr val="F04E98"/>
                </a:solidFill>
                <a:latin typeface="SimSun-ExtB"/>
                <a:cs typeface="SimSun-ExtB"/>
              </a:rPr>
              <a:t>mission</a:t>
            </a:r>
            <a:r>
              <a:rPr sz="500" spc="-30" dirty="0">
                <a:solidFill>
                  <a:srgbClr val="F04E98"/>
                </a:solidFill>
                <a:latin typeface="SimSun-ExtB"/>
                <a:cs typeface="SimSun-ExtB"/>
              </a:rPr>
              <a:t> </a:t>
            </a:r>
            <a:r>
              <a:rPr sz="500" spc="-114" dirty="0">
                <a:solidFill>
                  <a:srgbClr val="FFFFFF"/>
                </a:solidFill>
                <a:latin typeface="SimSun-ExtB"/>
                <a:cs typeface="SimSun-ExtB"/>
              </a:rPr>
              <a:t>:</a:t>
            </a:r>
            <a:r>
              <a:rPr sz="500" spc="-30" dirty="0">
                <a:solidFill>
                  <a:srgbClr val="FFFFFF"/>
                </a:solidFill>
                <a:latin typeface="SimSun-ExtB"/>
                <a:cs typeface="SimSun-ExtB"/>
              </a:rPr>
              <a:t> </a:t>
            </a:r>
            <a:r>
              <a:rPr sz="500" dirty="0">
                <a:solidFill>
                  <a:srgbClr val="FFFFFF"/>
                </a:solidFill>
                <a:latin typeface="SimSun-ExtB"/>
                <a:cs typeface="SimSun-ExtB"/>
              </a:rPr>
              <a:t>0.038609426,</a:t>
            </a:r>
            <a:r>
              <a:rPr sz="500" spc="-35" dirty="0">
                <a:solidFill>
                  <a:srgbClr val="FFFFFF"/>
                </a:solidFill>
                <a:latin typeface="SimSun-ExtB"/>
                <a:cs typeface="SimSun-ExtB"/>
              </a:rPr>
              <a:t> </a:t>
            </a:r>
            <a:r>
              <a:rPr sz="500" spc="-65" dirty="0">
                <a:solidFill>
                  <a:srgbClr val="F04E98"/>
                </a:solidFill>
                <a:latin typeface="SimSun-ExtB"/>
                <a:cs typeface="SimSun-ExtB"/>
              </a:rPr>
              <a:t>cawaliєr</a:t>
            </a:r>
            <a:r>
              <a:rPr sz="500" spc="-40" dirty="0">
                <a:solidFill>
                  <a:srgbClr val="F04E98"/>
                </a:solidFill>
                <a:latin typeface="SimSun-ExtB"/>
                <a:cs typeface="SimSun-ExtB"/>
              </a:rPr>
              <a:t> </a:t>
            </a:r>
            <a:r>
              <a:rPr sz="500" spc="-114" dirty="0">
                <a:solidFill>
                  <a:srgbClr val="FFFFFF"/>
                </a:solidFill>
                <a:latin typeface="SimSun-ExtB"/>
                <a:cs typeface="SimSun-ExtB"/>
              </a:rPr>
              <a:t>:</a:t>
            </a:r>
            <a:r>
              <a:rPr sz="500" spc="-30" dirty="0">
                <a:solidFill>
                  <a:srgbClr val="FFFFFF"/>
                </a:solidFill>
                <a:latin typeface="SimSun-ExtB"/>
                <a:cs typeface="SimSun-ExtB"/>
              </a:rPr>
              <a:t> </a:t>
            </a:r>
            <a:r>
              <a:rPr sz="500" dirty="0">
                <a:solidFill>
                  <a:srgbClr val="FFFFFF"/>
                </a:solidFill>
                <a:latin typeface="SimSun-ExtB"/>
                <a:cs typeface="SimSun-ExtB"/>
              </a:rPr>
              <a:t>0.03609055,</a:t>
            </a:r>
            <a:r>
              <a:rPr sz="500" spc="-35" dirty="0">
                <a:solidFill>
                  <a:srgbClr val="FFFFFF"/>
                </a:solidFill>
                <a:latin typeface="SimSun-ExtB"/>
                <a:cs typeface="SimSun-ExtB"/>
              </a:rPr>
              <a:t> </a:t>
            </a:r>
            <a:r>
              <a:rPr sz="500" spc="-60" dirty="0">
                <a:solidFill>
                  <a:srgbClr val="F04E98"/>
                </a:solidFill>
                <a:latin typeface="SimSun-ExtB"/>
                <a:cs typeface="SimSun-ExtB"/>
              </a:rPr>
              <a:t>corє</a:t>
            </a:r>
            <a:r>
              <a:rPr sz="500" spc="-40" dirty="0">
                <a:solidFill>
                  <a:srgbClr val="F04E98"/>
                </a:solidFill>
                <a:latin typeface="SimSun-ExtB"/>
                <a:cs typeface="SimSun-ExtB"/>
              </a:rPr>
              <a:t> </a:t>
            </a:r>
            <a:r>
              <a:rPr sz="500" spc="-50" dirty="0">
                <a:solidFill>
                  <a:srgbClr val="FFFFFF"/>
                </a:solidFill>
                <a:latin typeface="SimSun-ExtB"/>
                <a:cs typeface="SimSun-ExtB"/>
              </a:rPr>
              <a:t>:</a:t>
            </a:r>
            <a:r>
              <a:rPr sz="500" spc="-10" dirty="0">
                <a:solidFill>
                  <a:srgbClr val="FFFFFF"/>
                </a:solidFill>
                <a:latin typeface="SimSun-ExtB"/>
                <a:cs typeface="SimSun-ExtB"/>
              </a:rPr>
              <a:t> 0.03511812,</a:t>
            </a:r>
            <a:r>
              <a:rPr sz="500" spc="-65" dirty="0">
                <a:solidFill>
                  <a:srgbClr val="FFFFFF"/>
                </a:solidFill>
                <a:latin typeface="SimSun-ExtB"/>
                <a:cs typeface="SimSun-ExtB"/>
              </a:rPr>
              <a:t> </a:t>
            </a:r>
            <a:r>
              <a:rPr sz="500" dirty="0">
                <a:solidFill>
                  <a:srgbClr val="F04E98"/>
                </a:solidFill>
                <a:latin typeface="SimSun-ExtB"/>
                <a:cs typeface="SimSun-ExtB"/>
              </a:rPr>
              <a:t>13</a:t>
            </a:r>
            <a:r>
              <a:rPr sz="500" spc="-60" dirty="0">
                <a:solidFill>
                  <a:srgbClr val="F04E98"/>
                </a:solidFill>
                <a:latin typeface="SimSun-ExtB"/>
                <a:cs typeface="SimSun-ExtB"/>
              </a:rPr>
              <a:t> </a:t>
            </a:r>
            <a:r>
              <a:rPr sz="500" spc="-114" dirty="0">
                <a:solidFill>
                  <a:srgbClr val="FFFFFF"/>
                </a:solidFill>
                <a:latin typeface="SimSun-ExtB"/>
                <a:cs typeface="SimSun-ExtB"/>
              </a:rPr>
              <a:t>:</a:t>
            </a:r>
            <a:r>
              <a:rPr sz="500" spc="-55" dirty="0">
                <a:solidFill>
                  <a:srgbClr val="FFFFFF"/>
                </a:solidFill>
                <a:latin typeface="SimSun-ExtB"/>
                <a:cs typeface="SimSun-ExtB"/>
              </a:rPr>
              <a:t> </a:t>
            </a:r>
            <a:r>
              <a:rPr sz="500" spc="-10" dirty="0">
                <a:solidFill>
                  <a:srgbClr val="FFFFFF"/>
                </a:solidFill>
                <a:latin typeface="SimSun-ExtB"/>
                <a:cs typeface="SimSun-ExtB"/>
              </a:rPr>
              <a:t>0.03218187,</a:t>
            </a:r>
            <a:r>
              <a:rPr sz="500" spc="-65" dirty="0">
                <a:solidFill>
                  <a:srgbClr val="FFFFFF"/>
                </a:solidFill>
                <a:latin typeface="SimSun-ExtB"/>
                <a:cs typeface="SimSun-ExtB"/>
              </a:rPr>
              <a:t> </a:t>
            </a:r>
            <a:r>
              <a:rPr sz="500" spc="-50" dirty="0">
                <a:solidFill>
                  <a:srgbClr val="F04E98"/>
                </a:solidFill>
                <a:latin typeface="SimSun-ExtB"/>
                <a:cs typeface="SimSun-ExtB"/>
              </a:rPr>
              <a:t>rєcognizєd</a:t>
            </a:r>
            <a:r>
              <a:rPr sz="500" spc="-65" dirty="0">
                <a:solidFill>
                  <a:srgbClr val="F04E98"/>
                </a:solidFill>
                <a:latin typeface="SimSun-ExtB"/>
                <a:cs typeface="SimSun-ExtB"/>
              </a:rPr>
              <a:t> </a:t>
            </a:r>
            <a:r>
              <a:rPr sz="500" spc="-114" dirty="0">
                <a:solidFill>
                  <a:srgbClr val="FFFFFF"/>
                </a:solidFill>
                <a:latin typeface="SimSun-ExtB"/>
                <a:cs typeface="SimSun-ExtB"/>
              </a:rPr>
              <a:t>:</a:t>
            </a:r>
            <a:r>
              <a:rPr sz="500" spc="-60" dirty="0">
                <a:solidFill>
                  <a:srgbClr val="FFFFFF"/>
                </a:solidFill>
                <a:latin typeface="SimSun-ExtB"/>
                <a:cs typeface="SimSun-ExtB"/>
              </a:rPr>
              <a:t> </a:t>
            </a:r>
            <a:r>
              <a:rPr sz="500" dirty="0">
                <a:solidFill>
                  <a:srgbClr val="FFFFFF"/>
                </a:solidFill>
                <a:latin typeface="SimSun-ExtB"/>
                <a:cs typeface="SimSun-ExtB"/>
              </a:rPr>
              <a:t>0.030151404,</a:t>
            </a:r>
            <a:r>
              <a:rPr sz="500" spc="-65" dirty="0">
                <a:solidFill>
                  <a:srgbClr val="FFFFFF"/>
                </a:solidFill>
                <a:latin typeface="SimSun-ExtB"/>
                <a:cs typeface="SimSun-ExtB"/>
              </a:rPr>
              <a:t> </a:t>
            </a:r>
            <a:r>
              <a:rPr sz="500" spc="-20" dirty="0">
                <a:solidFill>
                  <a:srgbClr val="F04E98"/>
                </a:solidFill>
                <a:latin typeface="SimSun-ExtB"/>
                <a:cs typeface="SimSun-ExtB"/>
              </a:rPr>
              <a:t>massiwє</a:t>
            </a:r>
            <a:r>
              <a:rPr sz="500" spc="-65" dirty="0">
                <a:solidFill>
                  <a:srgbClr val="F04E98"/>
                </a:solidFill>
                <a:latin typeface="SimSun-ExtB"/>
                <a:cs typeface="SimSun-ExtB"/>
              </a:rPr>
              <a:t> </a:t>
            </a:r>
            <a:r>
              <a:rPr sz="500" spc="-114" dirty="0">
                <a:solidFill>
                  <a:srgbClr val="FFFFFF"/>
                </a:solidFill>
                <a:latin typeface="SimSun-ExtB"/>
                <a:cs typeface="SimSun-ExtB"/>
              </a:rPr>
              <a:t>:</a:t>
            </a:r>
            <a:r>
              <a:rPr sz="500" spc="-55" dirty="0">
                <a:solidFill>
                  <a:srgbClr val="FFFFFF"/>
                </a:solidFill>
                <a:latin typeface="SimSun-ExtB"/>
                <a:cs typeface="SimSun-ExtB"/>
              </a:rPr>
              <a:t> </a:t>
            </a:r>
            <a:r>
              <a:rPr sz="500" dirty="0">
                <a:solidFill>
                  <a:srgbClr val="FFFFFF"/>
                </a:solidFill>
                <a:latin typeface="SimSun-ExtB"/>
                <a:cs typeface="SimSun-ExtB"/>
              </a:rPr>
              <a:t>0.02962671,</a:t>
            </a:r>
            <a:r>
              <a:rPr sz="500" spc="-65" dirty="0">
                <a:solidFill>
                  <a:srgbClr val="FFFFFF"/>
                </a:solidFill>
                <a:latin typeface="SimSun-ExtB"/>
                <a:cs typeface="SimSun-ExtB"/>
              </a:rPr>
              <a:t> </a:t>
            </a:r>
            <a:r>
              <a:rPr sz="500" spc="50" dirty="0">
                <a:solidFill>
                  <a:srgbClr val="F04E98"/>
                </a:solidFill>
                <a:latin typeface="SimSun-ExtB"/>
                <a:cs typeface="SimSun-ExtB"/>
              </a:rPr>
              <a:t>3d</a:t>
            </a:r>
            <a:r>
              <a:rPr sz="500" spc="-65" dirty="0">
                <a:solidFill>
                  <a:srgbClr val="F04E98"/>
                </a:solidFill>
                <a:latin typeface="SimSun-ExtB"/>
                <a:cs typeface="SimSun-ExtB"/>
              </a:rPr>
              <a:t> </a:t>
            </a:r>
            <a:r>
              <a:rPr sz="500" spc="-114" dirty="0">
                <a:solidFill>
                  <a:srgbClr val="FFFFFF"/>
                </a:solidFill>
                <a:latin typeface="SimSun-ExtB"/>
                <a:cs typeface="SimSun-ExtB"/>
              </a:rPr>
              <a:t>:</a:t>
            </a:r>
            <a:r>
              <a:rPr sz="500" spc="-60" dirty="0">
                <a:solidFill>
                  <a:srgbClr val="FFFFFF"/>
                </a:solidFill>
                <a:latin typeface="SimSun-ExtB"/>
                <a:cs typeface="SimSun-ExtB"/>
              </a:rPr>
              <a:t> </a:t>
            </a:r>
            <a:r>
              <a:rPr sz="500" dirty="0">
                <a:solidFill>
                  <a:srgbClr val="FFFFFF"/>
                </a:solidFill>
                <a:latin typeface="SimSun-ExtB"/>
                <a:cs typeface="SimSun-ExtB"/>
              </a:rPr>
              <a:t>0.028671255,</a:t>
            </a:r>
            <a:r>
              <a:rPr sz="500" spc="-60" dirty="0">
                <a:solidFill>
                  <a:srgbClr val="FFFFFF"/>
                </a:solidFill>
                <a:latin typeface="SimSun-ExtB"/>
                <a:cs typeface="SimSun-ExtB"/>
              </a:rPr>
              <a:t> </a:t>
            </a:r>
            <a:r>
              <a:rPr sz="500" spc="-20" dirty="0">
                <a:solidFill>
                  <a:srgbClr val="F04E98"/>
                </a:solidFill>
                <a:latin typeface="SimSun-ExtB"/>
                <a:cs typeface="SimSun-ExtB"/>
              </a:rPr>
              <a:t>tєrm</a:t>
            </a:r>
            <a:endParaRPr sz="500" dirty="0">
              <a:latin typeface="SimSun-ExtB"/>
              <a:cs typeface="SimSun-ExtB"/>
            </a:endParaRPr>
          </a:p>
          <a:p>
            <a:pPr marL="12700">
              <a:lnSpc>
                <a:spcPct val="100000"/>
              </a:lnSpc>
            </a:pPr>
            <a:r>
              <a:rPr sz="500" spc="-114" dirty="0">
                <a:solidFill>
                  <a:srgbClr val="FFFFFF"/>
                </a:solidFill>
                <a:latin typeface="SimSun-ExtB"/>
                <a:cs typeface="SimSun-ExtB"/>
              </a:rPr>
              <a:t>:</a:t>
            </a:r>
            <a:r>
              <a:rPr sz="500" spc="-20" dirty="0">
                <a:solidFill>
                  <a:srgbClr val="FFFFFF"/>
                </a:solidFill>
                <a:latin typeface="SimSun-ExtB"/>
                <a:cs typeface="SimSun-ExtB"/>
              </a:rPr>
              <a:t> </a:t>
            </a:r>
            <a:r>
              <a:rPr sz="500" dirty="0">
                <a:solidFill>
                  <a:srgbClr val="FFFFFF"/>
                </a:solidFill>
                <a:latin typeface="SimSun-ExtB"/>
                <a:cs typeface="SimSun-ExtB"/>
              </a:rPr>
              <a:t>0.025817525,</a:t>
            </a:r>
            <a:r>
              <a:rPr sz="500" spc="-25" dirty="0">
                <a:solidFill>
                  <a:srgbClr val="FFFFFF"/>
                </a:solidFill>
                <a:latin typeface="SimSun-ExtB"/>
                <a:cs typeface="SimSun-ExtB"/>
              </a:rPr>
              <a:t> </a:t>
            </a:r>
            <a:r>
              <a:rPr sz="500" dirty="0">
                <a:solidFill>
                  <a:srgbClr val="F04E98"/>
                </a:solidFill>
                <a:latin typeface="SimSun-ExtB"/>
                <a:cs typeface="SimSun-ExtB"/>
              </a:rPr>
              <a:t>has</a:t>
            </a:r>
            <a:r>
              <a:rPr sz="500" spc="-20" dirty="0">
                <a:solidFill>
                  <a:srgbClr val="F04E98"/>
                </a:solidFill>
                <a:latin typeface="SimSun-ExtB"/>
                <a:cs typeface="SimSun-ExtB"/>
              </a:rPr>
              <a:t> </a:t>
            </a:r>
            <a:r>
              <a:rPr sz="500" spc="-114" dirty="0">
                <a:solidFill>
                  <a:srgbClr val="FFFFFF"/>
                </a:solidFill>
                <a:latin typeface="SimSun-ExtB"/>
                <a:cs typeface="SimSun-ExtB"/>
              </a:rPr>
              <a:t>:</a:t>
            </a:r>
            <a:r>
              <a:rPr sz="500" spc="-15" dirty="0">
                <a:solidFill>
                  <a:srgbClr val="FFFFFF"/>
                </a:solidFill>
                <a:latin typeface="SimSun-ExtB"/>
                <a:cs typeface="SimSun-ExtB"/>
              </a:rPr>
              <a:t> </a:t>
            </a:r>
            <a:r>
              <a:rPr sz="500" dirty="0">
                <a:solidFill>
                  <a:srgbClr val="FFFFFF"/>
                </a:solidFill>
                <a:latin typeface="SimSun-ExtB"/>
                <a:cs typeface="SimSun-ExtB"/>
              </a:rPr>
              <a:t>0.02067818,</a:t>
            </a:r>
            <a:r>
              <a:rPr sz="500" spc="-30" dirty="0">
                <a:solidFill>
                  <a:srgbClr val="FFFFFF"/>
                </a:solidFill>
                <a:latin typeface="SimSun-ExtB"/>
                <a:cs typeface="SimSun-ExtB"/>
              </a:rPr>
              <a:t> </a:t>
            </a:r>
            <a:r>
              <a:rPr sz="500" spc="-70" dirty="0">
                <a:solidFill>
                  <a:srgbClr val="F04E98"/>
                </a:solidFill>
                <a:latin typeface="SimSun-ExtB"/>
                <a:cs typeface="SimSun-ExtB"/>
              </a:rPr>
              <a:t>particlє</a:t>
            </a:r>
            <a:r>
              <a:rPr sz="500" spc="-25" dirty="0">
                <a:solidFill>
                  <a:srgbClr val="F04E98"/>
                </a:solidFill>
                <a:latin typeface="SimSun-ExtB"/>
                <a:cs typeface="SimSun-ExtB"/>
              </a:rPr>
              <a:t> </a:t>
            </a:r>
            <a:r>
              <a:rPr sz="500" spc="-114" dirty="0">
                <a:solidFill>
                  <a:srgbClr val="FFFFFF"/>
                </a:solidFill>
                <a:latin typeface="SimSun-ExtB"/>
                <a:cs typeface="SimSun-ExtB"/>
              </a:rPr>
              <a:t>:</a:t>
            </a:r>
            <a:r>
              <a:rPr sz="500" spc="-15" dirty="0">
                <a:solidFill>
                  <a:srgbClr val="FFFFFF"/>
                </a:solidFill>
                <a:latin typeface="SimSun-ExtB"/>
                <a:cs typeface="SimSun-ExtB"/>
              </a:rPr>
              <a:t> </a:t>
            </a:r>
            <a:r>
              <a:rPr sz="500" dirty="0">
                <a:solidFill>
                  <a:srgbClr val="FFFFFF"/>
                </a:solidFill>
                <a:latin typeface="SimSun-ExtB"/>
                <a:cs typeface="SimSun-ExtB"/>
              </a:rPr>
              <a:t>0.02063299,</a:t>
            </a:r>
            <a:r>
              <a:rPr sz="500" spc="-30" dirty="0">
                <a:solidFill>
                  <a:srgbClr val="FFFFFF"/>
                </a:solidFill>
                <a:latin typeface="SimSun-ExtB"/>
                <a:cs typeface="SimSun-ExtB"/>
              </a:rPr>
              <a:t> </a:t>
            </a:r>
            <a:r>
              <a:rPr sz="500" dirty="0">
                <a:solidFill>
                  <a:srgbClr val="F04E98"/>
                </a:solidFill>
                <a:latin typeface="SimSun-ExtB"/>
                <a:cs typeface="SimSun-ExtB"/>
              </a:rPr>
              <a:t>combat</a:t>
            </a:r>
            <a:r>
              <a:rPr sz="500" spc="-25" dirty="0">
                <a:solidFill>
                  <a:srgbClr val="F04E98"/>
                </a:solidFill>
                <a:latin typeface="SimSun-ExtB"/>
                <a:cs typeface="SimSun-ExtB"/>
              </a:rPr>
              <a:t> </a:t>
            </a:r>
            <a:r>
              <a:rPr sz="500" spc="-114" dirty="0">
                <a:solidFill>
                  <a:srgbClr val="FFFFFF"/>
                </a:solidFill>
                <a:latin typeface="SimSun-ExtB"/>
                <a:cs typeface="SimSun-ExtB"/>
              </a:rPr>
              <a:t>:</a:t>
            </a:r>
            <a:r>
              <a:rPr sz="500" spc="-20" dirty="0">
                <a:solidFill>
                  <a:srgbClr val="FFFFFF"/>
                </a:solidFill>
                <a:latin typeface="SimSun-ExtB"/>
                <a:cs typeface="SimSun-ExtB"/>
              </a:rPr>
              <a:t> </a:t>
            </a:r>
            <a:r>
              <a:rPr sz="500" dirty="0">
                <a:solidFill>
                  <a:srgbClr val="FFFFFF"/>
                </a:solidFill>
                <a:latin typeface="SimSun-ExtB"/>
                <a:cs typeface="SimSun-ExtB"/>
              </a:rPr>
              <a:t>0.016088545,</a:t>
            </a:r>
            <a:r>
              <a:rPr sz="500" spc="-25" dirty="0">
                <a:solidFill>
                  <a:srgbClr val="FFFFFF"/>
                </a:solidFill>
                <a:latin typeface="SimSun-ExtB"/>
                <a:cs typeface="SimSun-ExtB"/>
              </a:rPr>
              <a:t> </a:t>
            </a:r>
            <a:r>
              <a:rPr sz="500" dirty="0">
                <a:solidFill>
                  <a:srgbClr val="F04E98"/>
                </a:solidFill>
                <a:latin typeface="SimSun-ExtB"/>
                <a:cs typeface="SimSun-ExtB"/>
              </a:rPr>
              <a:t>cloud</a:t>
            </a:r>
            <a:r>
              <a:rPr sz="500" spc="-25" dirty="0">
                <a:solidFill>
                  <a:srgbClr val="F04E98"/>
                </a:solidFill>
                <a:latin typeface="SimSun-ExtB"/>
                <a:cs typeface="SimSun-ExtB"/>
              </a:rPr>
              <a:t> </a:t>
            </a:r>
            <a:r>
              <a:rPr sz="500" spc="-50" dirty="0">
                <a:solidFill>
                  <a:srgbClr val="FFFFFF"/>
                </a:solidFill>
                <a:latin typeface="SimSun-ExtB"/>
                <a:cs typeface="SimSun-ExtB"/>
              </a:rPr>
              <a:t>:</a:t>
            </a:r>
            <a:endParaRPr sz="500" dirty="0">
              <a:latin typeface="SimSun-ExtB"/>
              <a:cs typeface="SimSun-ExtB"/>
            </a:endParaRPr>
          </a:p>
          <a:p>
            <a:pPr marL="12700">
              <a:lnSpc>
                <a:spcPct val="100000"/>
              </a:lnSpc>
            </a:pPr>
            <a:r>
              <a:rPr sz="500" dirty="0">
                <a:solidFill>
                  <a:srgbClr val="FFFFFF"/>
                </a:solidFill>
                <a:latin typeface="SimSun-ExtB"/>
                <a:cs typeface="SimSun-ExtB"/>
              </a:rPr>
              <a:t>0.0051144483,</a:t>
            </a:r>
            <a:r>
              <a:rPr sz="500" spc="-15" dirty="0">
                <a:solidFill>
                  <a:srgbClr val="FFFFFF"/>
                </a:solidFill>
                <a:latin typeface="SimSun-ExtB"/>
                <a:cs typeface="SimSun-ExtB"/>
              </a:rPr>
              <a:t> </a:t>
            </a:r>
            <a:r>
              <a:rPr sz="500" spc="-90" dirty="0">
                <a:solidFill>
                  <a:srgbClr val="F04E98"/>
                </a:solidFill>
                <a:latin typeface="SimSun-ExtB"/>
                <a:cs typeface="SimSun-ExtB"/>
              </a:rPr>
              <a:t>tall</a:t>
            </a:r>
            <a:r>
              <a:rPr sz="500" spc="-10" dirty="0">
                <a:solidFill>
                  <a:srgbClr val="F04E98"/>
                </a:solidFill>
                <a:latin typeface="SimSun-ExtB"/>
                <a:cs typeface="SimSun-ExtB"/>
              </a:rPr>
              <a:t> </a:t>
            </a:r>
            <a:r>
              <a:rPr sz="500" spc="-114" dirty="0">
                <a:solidFill>
                  <a:srgbClr val="FFFFFF"/>
                </a:solidFill>
                <a:latin typeface="SimSun-ExtB"/>
                <a:cs typeface="SimSun-ExtB"/>
              </a:rPr>
              <a:t>:</a:t>
            </a:r>
            <a:r>
              <a:rPr sz="500" spc="-5" dirty="0">
                <a:solidFill>
                  <a:srgbClr val="FFFFFF"/>
                </a:solidFill>
                <a:latin typeface="SimSun-ExtB"/>
                <a:cs typeface="SimSun-ExtB"/>
              </a:rPr>
              <a:t> </a:t>
            </a:r>
            <a:r>
              <a:rPr sz="500" dirty="0">
                <a:solidFill>
                  <a:srgbClr val="FFFFFF"/>
                </a:solidFill>
                <a:latin typeface="SimSun-ExtB"/>
                <a:cs typeface="SimSun-ExtB"/>
              </a:rPr>
              <a:t>0.004480205,</a:t>
            </a:r>
            <a:r>
              <a:rPr sz="500" spc="-15" dirty="0">
                <a:solidFill>
                  <a:srgbClr val="FFFFFF"/>
                </a:solidFill>
                <a:latin typeface="SimSun-ExtB"/>
                <a:cs typeface="SimSun-ExtB"/>
              </a:rPr>
              <a:t> </a:t>
            </a:r>
            <a:r>
              <a:rPr sz="500" spc="-50" dirty="0">
                <a:solidFill>
                  <a:srgbClr val="F04E98"/>
                </a:solidFill>
                <a:latin typeface="SimSun-ExtB"/>
                <a:cs typeface="SimSun-ExtB"/>
              </a:rPr>
              <a:t>charactєristic</a:t>
            </a:r>
            <a:r>
              <a:rPr sz="500" spc="-15" dirty="0">
                <a:solidFill>
                  <a:srgbClr val="F04E98"/>
                </a:solidFill>
                <a:latin typeface="SimSun-ExtB"/>
                <a:cs typeface="SimSun-ExtB"/>
              </a:rPr>
              <a:t> </a:t>
            </a:r>
            <a:r>
              <a:rPr sz="500" spc="-114" dirty="0">
                <a:solidFill>
                  <a:srgbClr val="FFFFFF"/>
                </a:solidFill>
                <a:latin typeface="SimSun-ExtB"/>
                <a:cs typeface="SimSun-ExtB"/>
              </a:rPr>
              <a:t>:</a:t>
            </a:r>
            <a:r>
              <a:rPr sz="500" spc="-5" dirty="0">
                <a:solidFill>
                  <a:srgbClr val="FFFFFF"/>
                </a:solidFill>
                <a:latin typeface="SimSun-ExtB"/>
                <a:cs typeface="SimSun-ExtB"/>
              </a:rPr>
              <a:t> </a:t>
            </a:r>
            <a:r>
              <a:rPr sz="500" spc="-10" dirty="0">
                <a:solidFill>
                  <a:srgbClr val="FFFFFF"/>
                </a:solidFill>
                <a:latin typeface="SimSun-ExtB"/>
                <a:cs typeface="SimSun-ExtB"/>
              </a:rPr>
              <a:t>0.0023662446,</a:t>
            </a:r>
            <a:endParaRPr sz="500" dirty="0">
              <a:latin typeface="SimSun-ExtB"/>
              <a:cs typeface="SimSun-ExtB"/>
            </a:endParaRPr>
          </a:p>
        </p:txBody>
      </p:sp>
      <p:sp>
        <p:nvSpPr>
          <p:cNvPr id="5" name="TextBox 4">
            <a:extLst>
              <a:ext uri="{FF2B5EF4-FFF2-40B4-BE49-F238E27FC236}">
                <a16:creationId xmlns:a16="http://schemas.microsoft.com/office/drawing/2014/main" id="{81401A9E-0CDD-6188-C556-30DFA6D75B29}"/>
              </a:ext>
            </a:extLst>
          </p:cNvPr>
          <p:cNvSpPr txBox="1"/>
          <p:nvPr/>
        </p:nvSpPr>
        <p:spPr>
          <a:xfrm>
            <a:off x="953654" y="617035"/>
            <a:ext cx="7137400" cy="830997"/>
          </a:xfrm>
          <a:prstGeom prst="rect">
            <a:avLst/>
          </a:prstGeom>
          <a:noFill/>
        </p:spPr>
        <p:txBody>
          <a:bodyPr wrap="square" rtlCol="0">
            <a:spAutoFit/>
          </a:bodyPr>
          <a:lstStyle/>
          <a:p>
            <a:pPr algn="ctr"/>
            <a:r>
              <a:rPr lang="en-US" sz="1200" b="1" dirty="0">
                <a:solidFill>
                  <a:schemeClr val="bg1">
                    <a:lumMod val="85000"/>
                  </a:schemeClr>
                </a:solidFill>
              </a:rPr>
              <a:t>Text Input:</a:t>
            </a:r>
          </a:p>
          <a:p>
            <a:pPr algn="just"/>
            <a:r>
              <a:rPr lang="en-US" sz="1200" b="1" dirty="0">
                <a:solidFill>
                  <a:schemeClr val="bg1">
                    <a:lumMod val="85000"/>
                  </a:schemeClr>
                </a:solidFill>
              </a:rPr>
              <a:t>An image of the Death Star from Star Wars, a large, spherical space station with a gray, metallic</a:t>
            </a:r>
          </a:p>
          <a:p>
            <a:pPr algn="just"/>
            <a:r>
              <a:rPr lang="en-US" sz="1200" b="1" dirty="0">
                <a:solidFill>
                  <a:schemeClr val="bg1">
                    <a:lumMod val="85000"/>
                  </a:schemeClr>
                </a:solidFill>
              </a:rPr>
              <a:t>surface. It has a distinct circular </a:t>
            </a:r>
            <a:r>
              <a:rPr lang="en-US" sz="1200" b="1" dirty="0" err="1">
                <a:solidFill>
                  <a:schemeClr val="bg1">
                    <a:lumMod val="85000"/>
                  </a:schemeClr>
                </a:solidFill>
              </a:rPr>
              <a:t>superlaser</a:t>
            </a:r>
            <a:r>
              <a:rPr lang="en-US" sz="1200" b="1" dirty="0">
                <a:solidFill>
                  <a:schemeClr val="bg1">
                    <a:lumMod val="85000"/>
                  </a:schemeClr>
                </a:solidFill>
              </a:rPr>
              <a:t> dish on its surface, making it instantly recognizable</a:t>
            </a:r>
          </a:p>
          <a:p>
            <a:pPr algn="just"/>
            <a:r>
              <a:rPr lang="en-US" sz="1200" b="1" dirty="0">
                <a:solidFill>
                  <a:schemeClr val="bg1">
                    <a:lumMod val="85000"/>
                  </a:schemeClr>
                </a:solidFill>
              </a:rPr>
              <a:t>as a powerful weapon from the Galactic Empire</a:t>
            </a:r>
          </a:p>
        </p:txBody>
      </p:sp>
    </p:spTree>
    <p:extLst>
      <p:ext uri="{BB962C8B-B14F-4D97-AF65-F5344CB8AC3E}">
        <p14:creationId xmlns:p14="http://schemas.microsoft.com/office/powerpoint/2010/main" val="1167470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25"/>
        <p:cNvGrpSpPr/>
        <p:nvPr/>
      </p:nvGrpSpPr>
      <p:grpSpPr>
        <a:xfrm>
          <a:off x="0" y="0"/>
          <a:ext cx="0" cy="0"/>
          <a:chOff x="0" y="0"/>
          <a:chExt cx="0" cy="0"/>
        </a:xfrm>
      </p:grpSpPr>
      <p:sp>
        <p:nvSpPr>
          <p:cNvPr id="3326" name="Google Shape;3326;p628"/>
          <p:cNvSpPr txBox="1">
            <a:spLocks noGrp="1"/>
          </p:cNvSpPr>
          <p:nvPr>
            <p:ph type="title"/>
          </p:nvPr>
        </p:nvSpPr>
        <p:spPr>
          <a:xfrm>
            <a:off x="571500" y="473750"/>
            <a:ext cx="8098200" cy="448200"/>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
              <a:t>Elastic Learned Sparse Encoder</a:t>
            </a:r>
            <a:r>
              <a:rPr lang="en">
                <a:latin typeface="Inter"/>
                <a:ea typeface="Inter"/>
                <a:cs typeface="Inter"/>
                <a:sym typeface="Inter"/>
              </a:rPr>
              <a:t> - out of the box, pretrained ML model that delivers relevance across domains</a:t>
            </a:r>
            <a:endParaRPr>
              <a:latin typeface="Inter"/>
              <a:ea typeface="Inter"/>
              <a:cs typeface="Inter"/>
              <a:sym typeface="Inter"/>
            </a:endParaRPr>
          </a:p>
        </p:txBody>
      </p:sp>
      <p:sp>
        <p:nvSpPr>
          <p:cNvPr id="3327" name="Google Shape;3327;p628"/>
          <p:cNvSpPr txBox="1">
            <a:spLocks noGrp="1"/>
          </p:cNvSpPr>
          <p:nvPr>
            <p:ph type="body" idx="2"/>
          </p:nvPr>
        </p:nvSpPr>
        <p:spPr>
          <a:xfrm>
            <a:off x="571500" y="1512800"/>
            <a:ext cx="3291600" cy="2896800"/>
          </a:xfrm>
          <a:prstGeom prst="rect">
            <a:avLst/>
          </a:prstGeom>
        </p:spPr>
        <p:txBody>
          <a:bodyPr spcFirstLastPara="1" wrap="square" lIns="0" tIns="0" rIns="0" bIns="0" anchor="t" anchorCtr="0">
            <a:normAutofit fontScale="85000" lnSpcReduction="20000"/>
          </a:bodyPr>
          <a:lstStyle/>
          <a:p>
            <a:pPr marL="457200" lvl="0" indent="-307340" algn="l" rtl="0">
              <a:spcBef>
                <a:spcPts val="0"/>
              </a:spcBef>
              <a:spcAft>
                <a:spcPts val="0"/>
              </a:spcAft>
              <a:buSzPct val="88888"/>
              <a:buChar char="●"/>
            </a:pPr>
            <a:r>
              <a:rPr lang="en"/>
              <a:t>Allows devs to implement semantic search without the need to train their own model</a:t>
            </a:r>
            <a:endParaRPr/>
          </a:p>
          <a:p>
            <a:pPr marL="0" lvl="0" indent="0" algn="l" rtl="0">
              <a:spcBef>
                <a:spcPts val="800"/>
              </a:spcBef>
              <a:spcAft>
                <a:spcPts val="0"/>
              </a:spcAft>
              <a:buNone/>
            </a:pPr>
            <a:endParaRPr/>
          </a:p>
          <a:p>
            <a:pPr marL="457200" lvl="0" indent="-307340" algn="l" rtl="0">
              <a:spcBef>
                <a:spcPts val="0"/>
              </a:spcBef>
              <a:spcAft>
                <a:spcPts val="0"/>
              </a:spcAft>
              <a:buSzPct val="88888"/>
              <a:buChar char="●"/>
            </a:pPr>
            <a:r>
              <a:rPr lang="en"/>
              <a:t>Out-performs on: question-answer pairs, weather records, medical text</a:t>
            </a:r>
            <a:br>
              <a:rPr lang="en"/>
            </a:br>
            <a:endParaRPr/>
          </a:p>
          <a:p>
            <a:pPr marL="457200" lvl="0" indent="-307340" algn="l" rtl="0">
              <a:spcBef>
                <a:spcPts val="0"/>
              </a:spcBef>
              <a:spcAft>
                <a:spcPts val="0"/>
              </a:spcAft>
              <a:buSzPct val="88888"/>
              <a:buChar char="●"/>
            </a:pPr>
            <a:r>
              <a:rPr lang="en"/>
              <a:t>Generalizes across domains without training</a:t>
            </a:r>
            <a:br>
              <a:rPr lang="en"/>
            </a:br>
            <a:endParaRPr/>
          </a:p>
          <a:p>
            <a:pPr marL="457200" lvl="0" indent="-307340" algn="l" rtl="0">
              <a:spcBef>
                <a:spcPts val="0"/>
              </a:spcBef>
              <a:spcAft>
                <a:spcPts val="0"/>
              </a:spcAft>
              <a:buSzPct val="88888"/>
              <a:buChar char="●"/>
            </a:pPr>
            <a:r>
              <a:rPr lang="en"/>
              <a:t>Great relevance, out of the box </a:t>
            </a:r>
            <a:endParaRPr/>
          </a:p>
        </p:txBody>
      </p:sp>
      <p:sp>
        <p:nvSpPr>
          <p:cNvPr id="3329" name="Google Shape;3329;p628"/>
          <p:cNvSpPr txBox="1"/>
          <p:nvPr/>
        </p:nvSpPr>
        <p:spPr>
          <a:xfrm>
            <a:off x="6767000" y="4204375"/>
            <a:ext cx="2462700" cy="646500"/>
          </a:xfrm>
          <a:prstGeom prst="rect">
            <a:avLst/>
          </a:prstGeom>
          <a:noFill/>
          <a:ln>
            <a:noFill/>
          </a:ln>
        </p:spPr>
        <p:txBody>
          <a:bodyPr spcFirstLastPara="1" wrap="square" lIns="182850" tIns="182850" rIns="182850" bIns="182850" anchor="t" anchorCtr="0">
            <a:spAutoFit/>
          </a:bodyPr>
          <a:lstStyle/>
          <a:p>
            <a:pPr marL="0" lvl="0" indent="0" algn="ctr" rtl="0">
              <a:spcBef>
                <a:spcPts val="0"/>
              </a:spcBef>
              <a:spcAft>
                <a:spcPts val="0"/>
              </a:spcAft>
              <a:buNone/>
            </a:pPr>
            <a:r>
              <a:rPr lang="en" sz="1800" b="1">
                <a:solidFill>
                  <a:srgbClr val="FA774E"/>
                </a:solidFill>
                <a:latin typeface="Inter"/>
                <a:ea typeface="Inter"/>
                <a:cs typeface="Inter"/>
                <a:sym typeface="Inter"/>
              </a:rPr>
              <a:t>Textual search</a:t>
            </a:r>
            <a:endParaRPr sz="1800" b="1">
              <a:solidFill>
                <a:srgbClr val="FA774E"/>
              </a:solidFill>
              <a:latin typeface="Inter"/>
              <a:ea typeface="Inter"/>
              <a:cs typeface="Inter"/>
              <a:sym typeface="Inter"/>
            </a:endParaRPr>
          </a:p>
        </p:txBody>
      </p:sp>
      <p:pic>
        <p:nvPicPr>
          <p:cNvPr id="3330" name="Google Shape;3330;p628"/>
          <p:cNvPicPr preferRelativeResize="0"/>
          <p:nvPr/>
        </p:nvPicPr>
        <p:blipFill>
          <a:blip r:embed="rId3">
            <a:alphaModFix/>
          </a:blip>
          <a:stretch>
            <a:fillRect/>
          </a:stretch>
        </p:blipFill>
        <p:spPr>
          <a:xfrm>
            <a:off x="4120750" y="1343200"/>
            <a:ext cx="5108849" cy="2821435"/>
          </a:xfrm>
          <a:prstGeom prst="rect">
            <a:avLst/>
          </a:prstGeom>
          <a:noFill/>
          <a:ln>
            <a:noFill/>
          </a:ln>
        </p:spPr>
      </p:pic>
      <p:sp>
        <p:nvSpPr>
          <p:cNvPr id="3331" name="Google Shape;3331;p628"/>
          <p:cNvSpPr txBox="1"/>
          <p:nvPr/>
        </p:nvSpPr>
        <p:spPr>
          <a:xfrm>
            <a:off x="4120751" y="4205250"/>
            <a:ext cx="2388600" cy="646500"/>
          </a:xfrm>
          <a:prstGeom prst="rect">
            <a:avLst/>
          </a:prstGeom>
          <a:noFill/>
          <a:ln>
            <a:noFill/>
          </a:ln>
        </p:spPr>
        <p:txBody>
          <a:bodyPr spcFirstLastPara="1" wrap="square" lIns="182850" tIns="182850" rIns="182850" bIns="182850" anchor="t" anchorCtr="0">
            <a:spAutoFit/>
          </a:bodyPr>
          <a:lstStyle/>
          <a:p>
            <a:pPr marL="0" lvl="0" indent="0" algn="ctr" rtl="0">
              <a:spcBef>
                <a:spcPts val="0"/>
              </a:spcBef>
              <a:spcAft>
                <a:spcPts val="0"/>
              </a:spcAft>
              <a:buNone/>
            </a:pPr>
            <a:r>
              <a:rPr lang="en" sz="1800" b="1">
                <a:solidFill>
                  <a:srgbClr val="FA774E"/>
                </a:solidFill>
                <a:latin typeface="Inter"/>
                <a:ea typeface="Inter"/>
                <a:cs typeface="Inter"/>
                <a:sym typeface="Inter"/>
              </a:rPr>
              <a:t>Semantic search</a:t>
            </a:r>
            <a:endParaRPr sz="1800" b="1">
              <a:solidFill>
                <a:srgbClr val="FA774E"/>
              </a:solidFill>
              <a:latin typeface="Inter"/>
              <a:ea typeface="Inter"/>
              <a:cs typeface="Inter"/>
              <a:sym typeface="Inter"/>
            </a:endParaRPr>
          </a:p>
        </p:txBody>
      </p:sp>
    </p:spTree>
  </p:cSld>
  <p:clrMapOvr>
    <a:masterClrMapping/>
  </p:clrMapOvr>
</p:sld>
</file>

<file path=ppt/theme/theme1.xml><?xml version="1.0" encoding="utf-8"?>
<a:theme xmlns:a="http://schemas.openxmlformats.org/drawingml/2006/main" name="2023 Elastic theme">
  <a:themeElements>
    <a:clrScheme name="Simple Light">
      <a:dk1>
        <a:srgbClr val="000000"/>
      </a:dk1>
      <a:lt1>
        <a:srgbClr val="FFFFFF"/>
      </a:lt1>
      <a:dk2>
        <a:srgbClr val="00BFB3"/>
      </a:dk2>
      <a:lt2>
        <a:srgbClr val="101C3F"/>
      </a:lt2>
      <a:accent1>
        <a:srgbClr val="7DE2D1"/>
      </a:accent1>
      <a:accent2>
        <a:srgbClr val="20377D"/>
      </a:accent2>
      <a:accent3>
        <a:srgbClr val="0077CC"/>
      </a:accent3>
      <a:accent4>
        <a:srgbClr val="FF957D"/>
      </a:accent4>
      <a:accent5>
        <a:srgbClr val="F04E98"/>
      </a:accent5>
      <a:accent6>
        <a:srgbClr val="FEC514"/>
      </a:accent6>
      <a:hlink>
        <a:srgbClr val="0077C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023 Elastic theme">
  <a:themeElements>
    <a:clrScheme name="Simple Light">
      <a:dk1>
        <a:srgbClr val="000000"/>
      </a:dk1>
      <a:lt1>
        <a:srgbClr val="FFFFFF"/>
      </a:lt1>
      <a:dk2>
        <a:srgbClr val="00BFB3"/>
      </a:dk2>
      <a:lt2>
        <a:srgbClr val="101C3F"/>
      </a:lt2>
      <a:accent1>
        <a:srgbClr val="7DE2D1"/>
      </a:accent1>
      <a:accent2>
        <a:srgbClr val="20377D"/>
      </a:accent2>
      <a:accent3>
        <a:srgbClr val="0077CC"/>
      </a:accent3>
      <a:accent4>
        <a:srgbClr val="FF957D"/>
      </a:accent4>
      <a:accent5>
        <a:srgbClr val="F04E98"/>
      </a:accent5>
      <a:accent6>
        <a:srgbClr val="FEC514"/>
      </a:accent6>
      <a:hlink>
        <a:srgbClr val="0077C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023 Elastic theme">
  <a:themeElements>
    <a:clrScheme name="Simple Light">
      <a:dk1>
        <a:srgbClr val="000000"/>
      </a:dk1>
      <a:lt1>
        <a:srgbClr val="FFFFFF"/>
      </a:lt1>
      <a:dk2>
        <a:srgbClr val="00BFB3"/>
      </a:dk2>
      <a:lt2>
        <a:srgbClr val="101C3F"/>
      </a:lt2>
      <a:accent1>
        <a:srgbClr val="7DE2D1"/>
      </a:accent1>
      <a:accent2>
        <a:srgbClr val="20377D"/>
      </a:accent2>
      <a:accent3>
        <a:srgbClr val="0077CC"/>
      </a:accent3>
      <a:accent4>
        <a:srgbClr val="FF957D"/>
      </a:accent4>
      <a:accent5>
        <a:srgbClr val="F04E98"/>
      </a:accent5>
      <a:accent6>
        <a:srgbClr val="FEC514"/>
      </a:accent6>
      <a:hlink>
        <a:srgbClr val="0077C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023 Elastic theme">
  <a:themeElements>
    <a:clrScheme name="Simple Light">
      <a:dk1>
        <a:srgbClr val="000000"/>
      </a:dk1>
      <a:lt1>
        <a:srgbClr val="FFFFFF"/>
      </a:lt1>
      <a:dk2>
        <a:srgbClr val="00BFB3"/>
      </a:dk2>
      <a:lt2>
        <a:srgbClr val="101C3F"/>
      </a:lt2>
      <a:accent1>
        <a:srgbClr val="7DE2D1"/>
      </a:accent1>
      <a:accent2>
        <a:srgbClr val="20377D"/>
      </a:accent2>
      <a:accent3>
        <a:srgbClr val="0077CC"/>
      </a:accent3>
      <a:accent4>
        <a:srgbClr val="FF957D"/>
      </a:accent4>
      <a:accent5>
        <a:srgbClr val="F04E98"/>
      </a:accent5>
      <a:accent6>
        <a:srgbClr val="FEC514"/>
      </a:accent6>
      <a:hlink>
        <a:srgbClr val="0077C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212</TotalTime>
  <Words>3412</Words>
  <Application>Microsoft Office PowerPoint</Application>
  <PresentationFormat>On-screen Show (16:9)</PresentationFormat>
  <Paragraphs>378</Paragraphs>
  <Slides>24</Slides>
  <Notes>16</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24</vt:i4>
      </vt:variant>
    </vt:vector>
  </HeadingPairs>
  <TitlesOfParts>
    <vt:vector size="38" baseType="lpstr">
      <vt:lpstr>Inter SemiBold</vt:lpstr>
      <vt:lpstr>Inter-BoldItalic</vt:lpstr>
      <vt:lpstr>Arial</vt:lpstr>
      <vt:lpstr>Open Sans</vt:lpstr>
      <vt:lpstr>Gill Sans</vt:lpstr>
      <vt:lpstr>Inter Medium</vt:lpstr>
      <vt:lpstr>Inter-Regular</vt:lpstr>
      <vt:lpstr>Inter</vt:lpstr>
      <vt:lpstr>SimSun-ExtB</vt:lpstr>
      <vt:lpstr>Inter ExtraBold</vt:lpstr>
      <vt:lpstr>2023 Elastic theme</vt:lpstr>
      <vt:lpstr>2023 Elastic theme</vt:lpstr>
      <vt:lpstr>2023 Elastic theme</vt:lpstr>
      <vt:lpstr>2023 Elastic theme</vt:lpstr>
      <vt:lpstr>Elasticsearch Workshop for AI Engineer</vt:lpstr>
      <vt:lpstr>One Search Analytics Platform Two Out-of-the-Box Solutions The Freedom to Build Anything</vt:lpstr>
      <vt:lpstr>PowerPoint Presentation</vt:lpstr>
      <vt:lpstr>Elasticsearch: You know, for Vector search</vt:lpstr>
      <vt:lpstr>What is a vector</vt:lpstr>
      <vt:lpstr>As a simplified illustration</vt:lpstr>
      <vt:lpstr>Search and Enrich Knowledge: Workflow generated in Elasticsearch </vt:lpstr>
      <vt:lpstr>Elastic Built-in Vector Embeddings</vt:lpstr>
      <vt:lpstr>Elastic Learned Sparse Encoder - out of the box, pretrained ML model that delivers relevance across domains</vt:lpstr>
      <vt:lpstr>Imports PyTorch Models</vt:lpstr>
      <vt:lpstr>RAG is a new way to answer user questions:</vt:lpstr>
      <vt:lpstr>Retrieval Augmented Generation (RAG)</vt:lpstr>
      <vt:lpstr>Good to know</vt:lpstr>
      <vt:lpstr>PowerPoint Presentation</vt:lpstr>
      <vt:lpstr>PowerPoint Presentation</vt:lpstr>
      <vt:lpstr>PowerPoint Presentation</vt:lpstr>
      <vt:lpstr>How’s the market?</vt:lpstr>
      <vt:lpstr>PowerPoint Presentation</vt:lpstr>
      <vt:lpstr>What are the benefits?</vt:lpstr>
      <vt:lpstr>Elasticsearch value proposition</vt:lpstr>
      <vt:lpstr>PowerPoint Presentation</vt:lpstr>
      <vt:lpstr>PowerPoint Presentation</vt:lpstr>
      <vt:lpstr>Basic vs Platinum vs Enterprise</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Septian Parapak</cp:lastModifiedBy>
  <cp:revision>2</cp:revision>
  <dcterms:modified xsi:type="dcterms:W3CDTF">2025-05-23T06:21:34Z</dcterms:modified>
</cp:coreProperties>
</file>